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4" r:id="rId3"/>
    <p:sldId id="285" r:id="rId4"/>
    <p:sldId id="286" r:id="rId5"/>
    <p:sldId id="287" r:id="rId6"/>
    <p:sldId id="257" r:id="rId7"/>
    <p:sldId id="258" r:id="rId8"/>
    <p:sldId id="259" r:id="rId9"/>
    <p:sldId id="289" r:id="rId10"/>
    <p:sldId id="260" r:id="rId11"/>
    <p:sldId id="261" r:id="rId12"/>
    <p:sldId id="262" r:id="rId13"/>
    <p:sldId id="263" r:id="rId14"/>
    <p:sldId id="264" r:id="rId15"/>
    <p:sldId id="265" r:id="rId16"/>
    <p:sldId id="288" r:id="rId17"/>
    <p:sldId id="292" r:id="rId18"/>
    <p:sldId id="290" r:id="rId19"/>
    <p:sldId id="266" r:id="rId20"/>
    <p:sldId id="267" r:id="rId21"/>
    <p:sldId id="268" r:id="rId22"/>
    <p:sldId id="269" r:id="rId23"/>
    <p:sldId id="271" r:id="rId24"/>
    <p:sldId id="272" r:id="rId25"/>
    <p:sldId id="291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36D946E-B433-4683-9B49-ADFCC8CD34E0}" type="datetimeFigureOut">
              <a:rPr lang="hr-HR" smtClean="0"/>
              <a:pPr/>
              <a:t>25.10.2017.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302989E-9673-4765-B439-86A4EB338EA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rpano.ru/files/Religion/2-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20040"/>
            <a:ext cx="7560840" cy="876712"/>
          </a:xfrm>
        </p:spPr>
        <p:txBody>
          <a:bodyPr/>
          <a:lstStyle/>
          <a:p>
            <a:r>
              <a:rPr lang="hr-HR" dirty="0" smtClean="0"/>
              <a:t>Rasna struktura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E:\materijali\geo_eko_1\14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73" y="1988840"/>
            <a:ext cx="4293646" cy="40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materijali\geo_eko_1\146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7425"/>
            <a:ext cx="37842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81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848872" cy="792088"/>
          </a:xfrm>
        </p:spPr>
        <p:txBody>
          <a:bodyPr/>
          <a:lstStyle/>
          <a:p>
            <a:r>
              <a:rPr lang="hr-HR" dirty="0" smtClean="0"/>
              <a:t>Religijska struktura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7516688" cy="51869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dirty="0" smtClean="0"/>
              <a:t>4 velike svjetske religije: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1. kršćanstvo (33%)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2. islam (22%)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3. hinduizam/brahmanizam (14%)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4. budizam (6%)</a:t>
            </a:r>
          </a:p>
          <a:p>
            <a:pPr lvl="0">
              <a:lnSpc>
                <a:spcPct val="150000"/>
              </a:lnSpc>
              <a:buClr>
                <a:srgbClr val="B13F9A"/>
              </a:buClr>
            </a:pPr>
            <a:r>
              <a:rPr lang="hr-HR" dirty="0">
                <a:solidFill>
                  <a:prstClr val="black"/>
                </a:solidFill>
              </a:rPr>
              <a:t>v</a:t>
            </a:r>
            <a:r>
              <a:rPr lang="hr-HR" dirty="0" smtClean="0">
                <a:solidFill>
                  <a:prstClr val="black"/>
                </a:solidFill>
              </a:rPr>
              <a:t>eliko značenje – judaizam </a:t>
            </a:r>
          </a:p>
          <a:p>
            <a:pPr lvl="0">
              <a:lnSpc>
                <a:spcPct val="150000"/>
              </a:lnSpc>
              <a:buClr>
                <a:srgbClr val="B13F9A"/>
              </a:buClr>
            </a:pPr>
            <a:r>
              <a:rPr lang="hr-HR" dirty="0">
                <a:solidFill>
                  <a:prstClr val="black"/>
                </a:solidFill>
              </a:rPr>
              <a:t>k</a:t>
            </a:r>
            <a:r>
              <a:rPr lang="hr-HR" dirty="0" smtClean="0">
                <a:solidFill>
                  <a:prstClr val="black"/>
                </a:solidFill>
              </a:rPr>
              <a:t>ultovi – npr. totemizam i animizam</a:t>
            </a:r>
            <a:endParaRPr lang="hr-HR" dirty="0">
              <a:solidFill>
                <a:prstClr val="black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4128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392113"/>
            <a:ext cx="9077325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22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239000" cy="48231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totemizam</a:t>
            </a:r>
            <a:endParaRPr lang="hr-HR" dirty="0"/>
          </a:p>
        </p:txBody>
      </p:sp>
      <p:pic>
        <p:nvPicPr>
          <p:cNvPr id="3074" name="Picture 2" descr="E:\materijali\geo_eko_1\149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80920" cy="504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85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2656"/>
            <a:ext cx="7776864" cy="6123080"/>
          </a:xfrm>
        </p:spPr>
        <p:txBody>
          <a:bodyPr/>
          <a:lstStyle/>
          <a:p>
            <a:r>
              <a:rPr lang="hr-HR" dirty="0" smtClean="0"/>
              <a:t>sveti </a:t>
            </a:r>
            <a:r>
              <a:rPr lang="hr-HR" dirty="0" smtClean="0"/>
              <a:t>grad triju religija – Jeruzalem </a:t>
            </a:r>
            <a:endParaRPr lang="hr-HR" dirty="0"/>
          </a:p>
        </p:txBody>
      </p:sp>
      <p:pic>
        <p:nvPicPr>
          <p:cNvPr id="4" name="Picture 2" descr="C:\Users\MONIKA\Desktop\jevreji-zid-placa-jerusalim_500x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4192"/>
            <a:ext cx="7848872" cy="47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46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920880" cy="612308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Kršćanstvo 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3 glavna ogranka: - katolicizam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                              - pravoslavlje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                              - protestantizam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916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5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51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792088"/>
          </a:xfrm>
        </p:spPr>
        <p:txBody>
          <a:bodyPr/>
          <a:lstStyle/>
          <a:p>
            <a:pPr algn="ctr"/>
            <a:r>
              <a:rPr lang="hr-HR" dirty="0" smtClean="0"/>
              <a:t>Katedrala u manili</a:t>
            </a: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704856" cy="514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02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239000" cy="804704"/>
          </a:xfrm>
        </p:spPr>
        <p:txBody>
          <a:bodyPr/>
          <a:lstStyle/>
          <a:p>
            <a:pPr algn="ctr"/>
            <a:r>
              <a:rPr lang="hr-HR" dirty="0" smtClean="0"/>
              <a:t>Katedrala u sevilli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7108" name="Picture 4" descr="https://i1.wp.com/www.bitno.net/wp-content/uploads/2016/05/s1-1024x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73406"/>
            <a:ext cx="8280920" cy="548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tedrala-kol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24744"/>
            <a:ext cx="8097971" cy="554910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792088"/>
          </a:xfrm>
        </p:spPr>
        <p:txBody>
          <a:bodyPr/>
          <a:lstStyle/>
          <a:p>
            <a:pPr algn="ctr"/>
            <a:r>
              <a:rPr lang="hr-HR" b="0" dirty="0" smtClean="0"/>
              <a:t>Kölnska katedrala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9225"/>
            <a:ext cx="8894763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23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E:\materijali\geo_eko_1\146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14611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alentina\Desktop\NUNAVUT10029-e1353079798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4204" y="1628800"/>
            <a:ext cx="54325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10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7372672" cy="6267096"/>
          </a:xfrm>
        </p:spPr>
        <p:txBody>
          <a:bodyPr/>
          <a:lstStyle/>
          <a:p>
            <a:r>
              <a:rPr lang="hr-HR" dirty="0"/>
              <a:t>n</a:t>
            </a:r>
            <a:r>
              <a:rPr lang="hr-HR" dirty="0" smtClean="0"/>
              <a:t>ajveći broj pripadnika - Brazil</a:t>
            </a:r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79465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53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ONIKA\Desktop\lour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63" y="151625"/>
            <a:ext cx="5359741" cy="381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363" y="397044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Lourdes</a:t>
            </a:r>
            <a:endParaRPr lang="hr-HR" sz="2400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5993" y="908720"/>
            <a:ext cx="4023936" cy="57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25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aterijali\geo_eko_3\07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7179"/>
            <a:ext cx="7842448" cy="52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73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5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78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8275"/>
            <a:ext cx="8713787" cy="65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589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239000" cy="836712"/>
          </a:xfrm>
        </p:spPr>
        <p:txBody>
          <a:bodyPr/>
          <a:lstStyle/>
          <a:p>
            <a:pPr algn="ctr"/>
            <a:r>
              <a:rPr lang="hr-HR" dirty="0" smtClean="0"/>
              <a:t>Ulmer Münster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6082" name="Picture 2" descr="a1 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064896" cy="537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3384376" cy="62670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Islam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2 ogranka: - suniti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                   - šijiti</a:t>
            </a:r>
          </a:p>
          <a:p>
            <a:pPr lvl="0">
              <a:lnSpc>
                <a:spcPct val="150000"/>
              </a:lnSpc>
              <a:buClr>
                <a:srgbClr val="B13F9A"/>
              </a:buClr>
            </a:pPr>
            <a:r>
              <a:rPr lang="hr-HR" dirty="0">
                <a:solidFill>
                  <a:prstClr val="black"/>
                </a:solidFill>
              </a:rPr>
              <a:t>s</a:t>
            </a:r>
            <a:r>
              <a:rPr lang="hr-HR" dirty="0" smtClean="0">
                <a:solidFill>
                  <a:prstClr val="black"/>
                </a:solidFill>
              </a:rPr>
              <a:t>veta mjesta – Meka i Medina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6115050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23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208912" cy="6195088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rgbClr val="B13F9A"/>
              </a:buClr>
            </a:pPr>
            <a:r>
              <a:rPr lang="hr-HR" dirty="0">
                <a:solidFill>
                  <a:prstClr val="black"/>
                </a:solidFill>
              </a:rPr>
              <a:t>najveći broj pripadnika – Indonezija </a:t>
            </a:r>
          </a:p>
          <a:p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6807"/>
            <a:ext cx="8776407" cy="534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88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89281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90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6953"/>
            <a:ext cx="7516688" cy="62187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Hinduizam </a:t>
            </a:r>
          </a:p>
          <a:p>
            <a:pPr>
              <a:lnSpc>
                <a:spcPct val="150000"/>
              </a:lnSpc>
            </a:pPr>
            <a:r>
              <a:rPr lang="hr-HR" dirty="0"/>
              <a:t>s</a:t>
            </a:r>
            <a:r>
              <a:rPr lang="hr-HR" dirty="0" smtClean="0"/>
              <a:t>veti grad - Varanasi</a:t>
            </a:r>
            <a:endParaRPr lang="hr-HR" dirty="0"/>
          </a:p>
        </p:txBody>
      </p:sp>
      <p:pic>
        <p:nvPicPr>
          <p:cNvPr id="9218" name="Picture 2" descr="E:\materijali\geo_eko_1\149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832" y="236953"/>
            <a:ext cx="4347278" cy="61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19510"/>
            <a:ext cx="351291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341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E:\materijali\geo_eko_1\146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903" y="1273300"/>
            <a:ext cx="3791488" cy="47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materijali\geo_eko_1\146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932214" cy="34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026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18072" cy="1008112"/>
          </a:xfrm>
        </p:spPr>
        <p:txBody>
          <a:bodyPr/>
          <a:lstStyle/>
          <a:p>
            <a:pPr algn="ctr"/>
            <a:r>
              <a:rPr lang="hr-HR" dirty="0" smtClean="0"/>
              <a:t>Varanasi</a:t>
            </a:r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632848" cy="490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56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7516688" cy="633910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Budizam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2 ogranka: - mahajana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 smtClean="0"/>
              <a:t>                   - hinajana</a:t>
            </a:r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7767554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01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E:\materijali\geo_eko_1\149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0412"/>
            <a:ext cx="4569516" cy="63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Valentina\Desktop\Spring-Temple-Buddh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14"/>
            <a:ext cx="5220072" cy="52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44143"/>
            <a:ext cx="4249737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8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5326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76672"/>
            <a:ext cx="7632848" cy="59790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s</a:t>
            </a:r>
            <a:r>
              <a:rPr lang="hr-HR" sz="2800" dirty="0" smtClean="0"/>
              <a:t>ve religije dijelimo na MONOTEISTIČKE I POLITEISTIČKE</a:t>
            </a:r>
          </a:p>
          <a:p>
            <a:pPr>
              <a:lnSpc>
                <a:spcPct val="150000"/>
              </a:lnSpc>
            </a:pPr>
            <a:endParaRPr lang="hr-HR" sz="2800" dirty="0" smtClean="0"/>
          </a:p>
          <a:p>
            <a:pPr>
              <a:lnSpc>
                <a:spcPct val="150000"/>
              </a:lnSpc>
            </a:pPr>
            <a:r>
              <a:rPr lang="hr-HR" sz="2800" dirty="0" smtClean="0">
                <a:hlinkClick r:id="rId2"/>
              </a:rPr>
              <a:t>http://www.airpano.ru/files/Religion/2-2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336399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147" name="Picture 3" descr="C:\Users\Valentina\Desktop\3289980257_1d865e8b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767" y="124185"/>
            <a:ext cx="3240360" cy="48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Valentina\Desktop\mulatto-w+neckl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185"/>
            <a:ext cx="3745700" cy="445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Valentina\Desktop\4573812334_d060787531_b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727" y="3517063"/>
            <a:ext cx="4959457" cy="332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alentina\Desktop\blue-ivy-bio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1788"/>
            <a:ext cx="2520280" cy="42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74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C:\Users\Valentina\Desktop\Aparthe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7488"/>
            <a:ext cx="614626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Valentina\Desktop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511" y="4149080"/>
            <a:ext cx="4088454" cy="25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73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864096"/>
          </a:xfrm>
        </p:spPr>
        <p:txBody>
          <a:bodyPr>
            <a:normAutofit/>
          </a:bodyPr>
          <a:lstStyle/>
          <a:p>
            <a:r>
              <a:rPr lang="hr-HR" dirty="0" smtClean="0"/>
              <a:t>Narodnosna i jezična struktura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7444680" cy="518697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186690" algn="l"/>
              </a:tabLs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narodi nastali sjedinjavanjem plemena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186690" algn="l"/>
              </a:tabLs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n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acija = više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sjedinjenih naroda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186690" algn="l"/>
              </a:tabLs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oko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2000 naroda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886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6672"/>
            <a:ext cx="7560840" cy="5979064"/>
          </a:xfrm>
        </p:spPr>
        <p:txBody>
          <a:bodyPr/>
          <a:lstStyle/>
          <a:p>
            <a:r>
              <a:rPr lang="hr-HR" sz="2800" dirty="0">
                <a:latin typeface="Times New Roman"/>
                <a:ea typeface="Calibri"/>
              </a:rPr>
              <a:t>više od 6000 jezika</a:t>
            </a:r>
            <a:endParaRPr lang="hr-HR" dirty="0"/>
          </a:p>
        </p:txBody>
      </p:sp>
      <p:pic>
        <p:nvPicPr>
          <p:cNvPr id="1026" name="Picture 2" descr="E:\materijali\geo_eko_1\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98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949280"/>
            <a:ext cx="8064896" cy="792088"/>
          </a:xfrm>
        </p:spPr>
        <p:txBody>
          <a:bodyPr/>
          <a:lstStyle/>
          <a:p>
            <a:r>
              <a:rPr lang="hr-HR" sz="2800" dirty="0">
                <a:latin typeface="Times New Roman"/>
                <a:ea typeface="Calibri"/>
              </a:rPr>
              <a:t>najveća jezična skupina – INDOEUROPSKA</a:t>
            </a:r>
            <a:endParaRPr lang="hr-H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28" y="23161"/>
            <a:ext cx="8807104" cy="592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14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D:\škola\slijepe karte i crteži\10931005_10205044284840398_504094129820522495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27" y="548680"/>
            <a:ext cx="8999984" cy="584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62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1011</TotalTime>
  <Words>150</Words>
  <Application>Microsoft Office PowerPoint</Application>
  <PresentationFormat>On-screen Show (4:3)</PresentationFormat>
  <Paragraphs>41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Opulent</vt:lpstr>
      <vt:lpstr>Rasna struktura</vt:lpstr>
      <vt:lpstr>Slide 2</vt:lpstr>
      <vt:lpstr>Slide 3</vt:lpstr>
      <vt:lpstr>Slide 4</vt:lpstr>
      <vt:lpstr>Slide 5</vt:lpstr>
      <vt:lpstr>Narodnosna i jezična struktura</vt:lpstr>
      <vt:lpstr>Slide 7</vt:lpstr>
      <vt:lpstr>Slide 8</vt:lpstr>
      <vt:lpstr>Slide 9</vt:lpstr>
      <vt:lpstr>Religijska struktura</vt:lpstr>
      <vt:lpstr>Slide 11</vt:lpstr>
      <vt:lpstr>totemizam</vt:lpstr>
      <vt:lpstr>Slide 13</vt:lpstr>
      <vt:lpstr>Slide 14</vt:lpstr>
      <vt:lpstr>Slide 15</vt:lpstr>
      <vt:lpstr>Katedrala u manili</vt:lpstr>
      <vt:lpstr>Katedrala u sevilli</vt:lpstr>
      <vt:lpstr>Kölnska katedrala</vt:lpstr>
      <vt:lpstr>Slide 19</vt:lpstr>
      <vt:lpstr>Slide 20</vt:lpstr>
      <vt:lpstr>Slide 21</vt:lpstr>
      <vt:lpstr>Slide 22</vt:lpstr>
      <vt:lpstr>Slide 23</vt:lpstr>
      <vt:lpstr>Slide 24</vt:lpstr>
      <vt:lpstr>Ulmer Münster</vt:lpstr>
      <vt:lpstr>Slide 26</vt:lpstr>
      <vt:lpstr>Slide 27</vt:lpstr>
      <vt:lpstr>Slide 28</vt:lpstr>
      <vt:lpstr>Slide 29</vt:lpstr>
      <vt:lpstr>Varanasi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Narodnosna i jezična struktura</dc:title>
  <dc:creator>Valentina</dc:creator>
  <cp:lastModifiedBy>Valentina</cp:lastModifiedBy>
  <cp:revision>41</cp:revision>
  <dcterms:created xsi:type="dcterms:W3CDTF">2014-11-24T18:18:47Z</dcterms:created>
  <dcterms:modified xsi:type="dcterms:W3CDTF">2017-10-25T17:19:26Z</dcterms:modified>
</cp:coreProperties>
</file>