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43AE3-51EC-4732-A627-25BDB8F35544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A9D1-AB58-49CA-B452-9E26DDA032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8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37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B298A7-6C7C-4B8B-AE2A-FCB6F39A51C6}" type="datetimeFigureOut">
              <a:rPr lang="hr-HR" smtClean="0"/>
              <a:t>10.4.2016.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078F55-A176-4767-AB7B-073ACA8864E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Venezuela 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Valentina\Desktop\Flag_of_Venezuel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28" y="3789040"/>
            <a:ext cx="3782603" cy="2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prevladavaju mestici 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→ ostatak: bijelci, crnci, Indijanci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9219" name="Picture 3" descr="C:\Users\Valentina\Desktop\HugoChavez18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5865"/>
            <a:ext cx="5502564" cy="36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alentina\Desktop\Rio_Caura__Canaima__Delta_del_Orinoco_y_Caribe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30" y="3107145"/>
            <a:ext cx="4972719" cy="37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Valentina\Desktop\bra-yan-fw-2008-142_sc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50" y="624597"/>
            <a:ext cx="3713542" cy="24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nafta čini 95% izvoza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članica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organizacije OPEC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središte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naftne ind. – grad Maracaibo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10242" name="Picture 2" descr="C:\Users\Valentina\Desktop\10100-004-5A21D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2996952"/>
            <a:ext cx="52387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alentina\Desktop\maracaibo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36" y="2708920"/>
            <a:ext cx="4640064" cy="3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1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razlozi slabije razvijenosti: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a) ovisnost o izvozu nafte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hr-HR" sz="2800" dirty="0">
                <a:latin typeface="Times New Roman"/>
                <a:ea typeface="Calibri"/>
              </a:rPr>
              <a:t>b) povijest (diktature, državni udari, socijalizam)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293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/>
              <a:t>Otok Margarita</a:t>
            </a:r>
            <a:endParaRPr lang="hr-HR" sz="4400" dirty="0"/>
          </a:p>
        </p:txBody>
      </p:sp>
      <p:pic>
        <p:nvPicPr>
          <p:cNvPr id="11266" name="Picture 2" descr="C:\Users\Valentina\Desktop\plaza-na-otoku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852070" cy="52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/>
              <a:t>Santa Ana de Coro</a:t>
            </a:r>
            <a:endParaRPr lang="hr-HR" sz="4400" dirty="0"/>
          </a:p>
        </p:txBody>
      </p:sp>
      <p:pic>
        <p:nvPicPr>
          <p:cNvPr id="12290" name="Picture 2" descr="C:\Users\Valentina\Desktop\Composicion_santa-ana-coro_9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232511" cy="52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pov. – 912 050 km</a:t>
            </a:r>
            <a:r>
              <a:rPr lang="hr-HR" sz="2800" baseline="30000" dirty="0">
                <a:latin typeface="Times New Roman"/>
                <a:ea typeface="Calibri"/>
                <a:cs typeface="Times New Roman"/>
              </a:rPr>
              <a:t>2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broj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stan. – oko 30 mil.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reljefne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cjeline: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1. Venezuelsko visočje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2050" name="Picture 2" descr="C:\Users\Valentina\Desktop\mer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42" y="2204863"/>
            <a:ext cx="5513958" cy="35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2. nizina Maracaibo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velike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zalihe nafte (među vodećima u svijetu)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3074" name="Picture 2" descr="E:\materijali\geo_eko_3\13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54061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aterijali\geo_eko_3\13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34" y="3429000"/>
            <a:ext cx="465130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92480" cy="537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3. Gvajansko visočje 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otkrivene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nove zalihe nafte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5122" name="Picture 2" descr="C:\Users\Valentina\Desktop\second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0041"/>
            <a:ext cx="8792976" cy="494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4536504" cy="593752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prevladava savanska klima (sj. dio prašumska)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→ naziv za savane – LLANOS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39" y="888876"/>
            <a:ext cx="5080456" cy="57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4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455327" y="260648"/>
            <a:ext cx="82296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4400" dirty="0" err="1"/>
              <a:t>Sjenovito</a:t>
            </a:r>
            <a:r>
              <a:rPr lang="en-GB" sz="4400" dirty="0"/>
              <a:t> </a:t>
            </a:r>
            <a:r>
              <a:rPr lang="en-GB" sz="4400" dirty="0" err="1"/>
              <a:t>drveće</a:t>
            </a:r>
            <a:r>
              <a:rPr lang="en-GB" sz="4400" dirty="0"/>
              <a:t> </a:t>
            </a:r>
            <a:r>
              <a:rPr lang="en-GB" sz="4400" dirty="0" err="1"/>
              <a:t>llanosa</a:t>
            </a:r>
            <a:endParaRPr lang="en-GB" sz="4400" dirty="0"/>
          </a:p>
        </p:txBody>
      </p:sp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539553" y="1124744"/>
            <a:ext cx="8145374" cy="5410067"/>
            <a:chOff x="528" y="1077"/>
            <a:chExt cx="4416" cy="2859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52"/>
              <a:ext cx="4416" cy="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528" y="1077"/>
              <a:ext cx="4416" cy="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911981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26368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Delta Orinoca</a:t>
            </a:r>
            <a:endParaRPr lang="hr-HR" sz="4000" dirty="0"/>
          </a:p>
        </p:txBody>
      </p:sp>
      <p:pic>
        <p:nvPicPr>
          <p:cNvPr id="7170" name="Picture 2" descr="C:\Users\Valentina\Desktop\Orinoco_Delta_1138493_Indisches_Familie_Fischen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većina stan. na području Venezuelskog visočja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→ gl. grad – Caracas 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8194" name="Picture 2" descr="C:\Users\Valentina\Desktop\800px-CaracasAv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7097"/>
            <a:ext cx="8712968" cy="32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alentina\Desktop\img_9946_apartments_carac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84172"/>
            <a:ext cx="5652120" cy="32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150</TotalTime>
  <Words>128</Words>
  <Application>Microsoft Office PowerPoint</Application>
  <PresentationFormat>On-screen Show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Thatch</vt:lpstr>
      <vt:lpstr>Venezuela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Delta Orinoca</vt:lpstr>
      <vt:lpstr>PowerPoint Presentation</vt:lpstr>
      <vt:lpstr>PowerPoint Presentation</vt:lpstr>
      <vt:lpstr>PowerPoint Presentation</vt:lpstr>
      <vt:lpstr>PowerPoint Presentation</vt:lpstr>
      <vt:lpstr>Otok Margarita</vt:lpstr>
      <vt:lpstr>Santa Ana de Coro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Venezuela</dc:title>
  <dc:creator>Valentina</dc:creator>
  <cp:lastModifiedBy>Valentina</cp:lastModifiedBy>
  <cp:revision>9</cp:revision>
  <dcterms:created xsi:type="dcterms:W3CDTF">2016-04-10T12:46:43Z</dcterms:created>
  <dcterms:modified xsi:type="dcterms:W3CDTF">2016-04-10T15:17:06Z</dcterms:modified>
</cp:coreProperties>
</file>