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5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44" r:id="rId6"/>
    <p:sldMasterId id="2147483758" r:id="rId7"/>
    <p:sldMasterId id="2147483772" r:id="rId8"/>
    <p:sldMasterId id="2147483786" r:id="rId9"/>
    <p:sldMasterId id="2147483800" r:id="rId10"/>
    <p:sldMasterId id="2147483814" r:id="rId11"/>
    <p:sldMasterId id="2147483828" r:id="rId12"/>
    <p:sldMasterId id="2147483842" r:id="rId13"/>
    <p:sldMasterId id="2147483856" r:id="rId14"/>
    <p:sldMasterId id="2147483870" r:id="rId15"/>
    <p:sldMasterId id="2147483884" r:id="rId16"/>
    <p:sldMasterId id="2147483898" r:id="rId17"/>
    <p:sldMasterId id="2147483912" r:id="rId18"/>
  </p:sldMasterIdLst>
  <p:sldIdLst>
    <p:sldId id="257" r:id="rId19"/>
    <p:sldId id="258" r:id="rId20"/>
    <p:sldId id="259" r:id="rId21"/>
    <p:sldId id="260" r:id="rId22"/>
    <p:sldId id="261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theme" Target="theme/theme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6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294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4291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194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851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039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338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559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843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0800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518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443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264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543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75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7025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150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306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752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95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412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2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755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43003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824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006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56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096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641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88833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264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809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4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452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117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701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7261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4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636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969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683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174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417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230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22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643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161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011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398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134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4287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60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94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67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676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100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097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1506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07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936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58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809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687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918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0852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76517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91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349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675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481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28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3298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128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653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112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13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160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034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625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2132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041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501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062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977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412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2175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31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37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5994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933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75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9979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634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1816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6949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294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13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67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750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758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4959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653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444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2393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494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742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12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11762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6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15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813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1663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849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349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201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1304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700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678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488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591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43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969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042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68744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04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378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948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1770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736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75794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876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2218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623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4653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976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984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2534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0343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171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514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8448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7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3265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04935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7186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3225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114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8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7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17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73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8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28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78554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6221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21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25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82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46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51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7151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75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91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41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46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04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83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37835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4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8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49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67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43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6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45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20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6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59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56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5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68155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0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80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1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7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70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59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835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28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70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60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247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59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441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9466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47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20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090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46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0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146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561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29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603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653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222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1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36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65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68528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930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67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74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902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30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5610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25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813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DFD7-1704-450E-ABE3-B604962CD0D8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87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894DC0-5A99-40B7-9D17-C48242A5BF1C}" type="slidenum">
              <a:rPr lang="hr-HR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47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583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752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7348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707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99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605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854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3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9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7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4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7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9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1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3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6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5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9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8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9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52AA21F-97EC-4F59-8F8C-DE770406194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1.3.2017.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C24CFF-A03A-4C6F-BBAE-53193154275C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7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7" y="548680"/>
            <a:ext cx="8686800" cy="10801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dirty="0">
                <a:effectLst/>
                <a:latin typeface="Times New Roman"/>
                <a:ea typeface="Calibri"/>
                <a:cs typeface="Times New Roman"/>
              </a:rPr>
              <a:t>Čimbenici razvijenosti</a:t>
            </a:r>
            <a:r>
              <a:rPr lang="hr-HR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hr-HR" sz="3200" dirty="0">
                <a:effectLst/>
                <a:latin typeface="Calibri"/>
                <a:ea typeface="Calibri"/>
                <a:cs typeface="Times New Roman"/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1. Geog. položaj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izlaz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na dva oceana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između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razvijenih zemalja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2. Prirodna bogatstva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nafta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, plin, ugljen, željezna ruda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411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884096" cy="5099397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vrtložni olujni vjetrovi na kopnu –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TORNADO                                      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                                        na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moru – URAGAN (hariken)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3075" name="Picture 3" descr="D:\dokumenti\getis 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6991890" cy="47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  <a:buNone/>
            </a:pPr>
            <a:r>
              <a:rPr lang="hr-HR" sz="2800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4. povijesni </a:t>
            </a: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razlozi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dugo razdoblje bez ratova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Marshallov plan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0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686800" cy="5256584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Poljoprivreda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najveći proizvođač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poljop. proizvoda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razlog: - automatizacija i mehanizacija poljop.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                 - veliki posjedi (farme, rančevi)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3074" name="Picture 2" descr="C:\Users\MONIKA\Desktop\z-bar-spring-hill-ranch-505495-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76019"/>
            <a:ext cx="5226687" cy="39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16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3240360" cy="61926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poljop. pojasevi: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1. pojas mlijeka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2. pojas kukuruza </a:t>
            </a:r>
            <a:endParaRPr lang="hr-HR" sz="26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 smtClean="0">
                <a:latin typeface="Times New Roman"/>
                <a:ea typeface="Calibri"/>
                <a:cs typeface="Times New Roman"/>
              </a:rPr>
              <a:t>(+ </a:t>
            </a:r>
            <a:r>
              <a:rPr lang="hr-HR" sz="2600" dirty="0">
                <a:latin typeface="Times New Roman"/>
                <a:ea typeface="Calibri"/>
                <a:cs typeface="Times New Roman"/>
              </a:rPr>
              <a:t>soja)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3. pojas pšenice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4. pojas pamuka </a:t>
            </a:r>
            <a:endParaRPr lang="hr-HR" sz="26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 smtClean="0">
                <a:latin typeface="Times New Roman"/>
                <a:ea typeface="Calibri"/>
                <a:cs typeface="Times New Roman"/>
              </a:rPr>
              <a:t>(+ </a:t>
            </a:r>
            <a:r>
              <a:rPr lang="hr-HR" sz="2600" dirty="0">
                <a:latin typeface="Times New Roman"/>
                <a:ea typeface="Calibri"/>
                <a:cs typeface="Times New Roman"/>
              </a:rPr>
              <a:t>duhan, riža)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5. pojas agruma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6. pojas </a:t>
            </a:r>
            <a:r>
              <a:rPr lang="hr-HR" sz="2600" dirty="0" smtClean="0">
                <a:latin typeface="Times New Roman"/>
                <a:ea typeface="Calibri"/>
                <a:cs typeface="Times New Roman"/>
              </a:rPr>
              <a:t>mesa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4098" name="Picture 2" descr="D:\dokumenti\faks\Angloamerika\slike\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88998"/>
            <a:ext cx="6588224" cy="44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Valentina\Desktop\10978620_10153107058177028_9144761659734207392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54227" cy="64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3872359" cy="633670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Industrija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najveći potrošač </a:t>
            </a:r>
            <a:r>
              <a:rPr lang="hr-HR" sz="2800" smtClean="0">
                <a:latin typeface="Times New Roman"/>
                <a:ea typeface="Calibri"/>
                <a:cs typeface="Times New Roman"/>
              </a:rPr>
              <a:t>i 3.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najveći proizvođač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nafte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najveće zalihe: Meksički zaljev, Aljaska, Texas,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Kansas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velika proizvodnja čelika i aluminija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823" y="332656"/>
            <a:ext cx="5296177" cy="509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32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633912"/>
            <a:ext cx="8812088" cy="22240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600" dirty="0">
                <a:latin typeface="Times New Roman"/>
                <a:ea typeface="Calibri"/>
                <a:cs typeface="Times New Roman"/>
              </a:rPr>
              <a:t>nekada težište naseljenosti – Industrijski pojas (SI)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600" dirty="0">
                <a:latin typeface="Times New Roman"/>
                <a:ea typeface="Calibri"/>
                <a:cs typeface="Times New Roman"/>
              </a:rPr>
              <a:t> danas – Sunčani pojas (JZ)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6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600" dirty="0">
                <a:latin typeface="Times New Roman"/>
                <a:ea typeface="Calibri"/>
                <a:cs typeface="Times New Roman"/>
              </a:rPr>
              <a:t> Silicijska dolina</a:t>
            </a:r>
            <a:endParaRPr lang="hr-HR" sz="26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91" y="23367"/>
            <a:ext cx="6773863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9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5891485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latin typeface="Times New Roman"/>
                <a:ea typeface="Calibri"/>
              </a:rPr>
              <a:t>Atlanta - najprometniji svjetski aerodrom </a:t>
            </a:r>
            <a:endParaRPr lang="hr-HR" dirty="0"/>
          </a:p>
        </p:txBody>
      </p:sp>
      <p:pic>
        <p:nvPicPr>
          <p:cNvPr id="7170" name="Picture 2" descr="C:\Users\MONIKA\Desktop\hartsfield-jackson-atlanta-international-airport-skyvector-826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58213"/>
            <a:ext cx="7655039" cy="57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D:\dokumenti\getis 1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920880" cy="653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04664"/>
            <a:ext cx="8686800" cy="5675461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3. Reljefna i klimatska raznolikost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4" name="Picture 4" descr="09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92098" cy="535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87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76672"/>
            <a:ext cx="7200800" cy="5603454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reljefne cjeline: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a) Kordiljeri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najviši vrh - Mt. </a:t>
            </a:r>
            <a:r>
              <a:rPr lang="hr-HR" sz="2800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McKinley </a:t>
            </a: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(Aljasko g</a:t>
            </a:r>
            <a:r>
              <a:rPr lang="hr-HR" sz="2800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.)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bogatstvo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šumom, turizam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NP Yellowstone i Grand Canyon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147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560840" cy="504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4" y="-9977"/>
            <a:ext cx="7772400" cy="1143000"/>
          </a:xfrm>
        </p:spPr>
        <p:txBody>
          <a:bodyPr/>
          <a:lstStyle/>
          <a:p>
            <a:pPr algn="ctr"/>
            <a:r>
              <a:rPr lang="hr-HR" b="1" dirty="0" smtClean="0">
                <a:solidFill>
                  <a:schemeClr val="tx1"/>
                </a:solidFill>
              </a:rPr>
              <a:t>Denali</a:t>
            </a:r>
            <a:endParaRPr lang="hr-HR" b="1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" y="3937124"/>
            <a:ext cx="3627437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23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02" y="1844824"/>
            <a:ext cx="5007448" cy="376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4298"/>
            <a:ext cx="386829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25" y="1250269"/>
            <a:ext cx="9901238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b) Središnje nizine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naslage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prapora (lesa) </a:t>
            </a:r>
            <a:endParaRPr lang="hr-HR" sz="28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 smtClean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plodno tlo 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žitnica SAD-a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na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istoku plodni pašnjaci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r>
              <a:rPr lang="hr-HR" sz="2800" dirty="0" smtClean="0">
                <a:latin typeface="Times New Roman"/>
                <a:ea typeface="Calibri"/>
              </a:rPr>
              <a:t>Velika </a:t>
            </a:r>
            <a:r>
              <a:rPr lang="hr-HR" sz="2800" dirty="0">
                <a:latin typeface="Times New Roman"/>
                <a:ea typeface="Calibri"/>
              </a:rPr>
              <a:t>jezera </a:t>
            </a: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</a:rPr>
              <a:t> slapovi Niagare</a:t>
            </a:r>
            <a:endParaRPr lang="hr-HR" sz="2800" dirty="0"/>
          </a:p>
        </p:txBody>
      </p:sp>
      <p:pic>
        <p:nvPicPr>
          <p:cNvPr id="4" name="Picture 4" descr="093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92488" cy="293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ONIKA\Desktop\city-page-13680898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2002"/>
            <a:ext cx="4560693" cy="289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3816424" cy="51714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c) Apalačko gorje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bogato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rudama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brojne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HE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Calibri"/>
                <a:ea typeface="Calibri"/>
                <a:cs typeface="Times New Roman"/>
              </a:rPr>
              <a:t>→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 Fall line (linija vodopada)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d) Priatlantska nizina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6" name="Picture 2" descr="C:\Users\MONIKA\Desktop\fall_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3143"/>
            <a:ext cx="5766048" cy="47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klima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3384376" cy="554461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suptropska (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jug Floride)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umjerena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stepska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pustinjska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mediteranska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(JZ)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snježno-šumska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2051" name="Picture 3" descr="D:\dokumenti\faks\Angloamerika\slike\1. kolokvij\0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5146"/>
            <a:ext cx="5395119" cy="648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94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2" name="Picture 2" descr="C:\Users\MONIKA\Desktop\Corbis42-23728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127"/>
            <a:ext cx="4906551" cy="36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ONIKA\Desktop\katrinaphoto1s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699248" cy="352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253</Words>
  <Application>Microsoft Office PowerPoint</Application>
  <PresentationFormat>On-screen Show (4:3)</PresentationFormat>
  <Paragraphs>58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Trek</vt:lpstr>
      <vt:lpstr>1_Trek</vt:lpstr>
      <vt:lpstr>2_Trek</vt:lpstr>
      <vt:lpstr>3_Trek</vt:lpstr>
      <vt:lpstr>4_Trek</vt:lpstr>
      <vt:lpstr>6_Trek</vt:lpstr>
      <vt:lpstr>7_Trek</vt:lpstr>
      <vt:lpstr>8_Trek</vt:lpstr>
      <vt:lpstr>9_Trek</vt:lpstr>
      <vt:lpstr>10_Trek</vt:lpstr>
      <vt:lpstr>11_Trek</vt:lpstr>
      <vt:lpstr>12_Trek</vt:lpstr>
      <vt:lpstr>13_Trek</vt:lpstr>
      <vt:lpstr>14_Trek</vt:lpstr>
      <vt:lpstr>15_Trek</vt:lpstr>
      <vt:lpstr>16_Trek</vt:lpstr>
      <vt:lpstr>17_Trek</vt:lpstr>
      <vt:lpstr>18_Trek</vt:lpstr>
      <vt:lpstr>Čimbenici razvijenosti </vt:lpstr>
      <vt:lpstr>PowerPoint Presentation</vt:lpstr>
      <vt:lpstr>PowerPoint Presentation</vt:lpstr>
      <vt:lpstr>Denali</vt:lpstr>
      <vt:lpstr>PowerPoint Presentation</vt:lpstr>
      <vt:lpstr>PowerPoint Presentation</vt:lpstr>
      <vt:lpstr>PowerPoint Presentation</vt:lpstr>
      <vt:lpstr>klima</vt:lpstr>
      <vt:lpstr>PowerPoint Presentation</vt:lpstr>
      <vt:lpstr>PowerPoint Presentation</vt:lpstr>
      <vt:lpstr>PowerPoint Presentation</vt:lpstr>
      <vt:lpstr>gospodarstvo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Čimbenici razvijenosti </dc:title>
  <dc:creator>Valentina</dc:creator>
  <cp:lastModifiedBy>Valentina</cp:lastModifiedBy>
  <cp:revision>3</cp:revision>
  <dcterms:created xsi:type="dcterms:W3CDTF">2017-02-27T15:04:13Z</dcterms:created>
  <dcterms:modified xsi:type="dcterms:W3CDTF">2017-03-01T21:35:25Z</dcterms:modified>
</cp:coreProperties>
</file>