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270" r:id="rId4"/>
    <p:sldId id="280" r:id="rId5"/>
    <p:sldId id="259" r:id="rId6"/>
    <p:sldId id="281" r:id="rId7"/>
    <p:sldId id="260" r:id="rId8"/>
    <p:sldId id="261" r:id="rId9"/>
    <p:sldId id="295" r:id="rId10"/>
    <p:sldId id="262" r:id="rId11"/>
    <p:sldId id="268" r:id="rId12"/>
    <p:sldId id="293" r:id="rId13"/>
    <p:sldId id="271" r:id="rId14"/>
    <p:sldId id="269" r:id="rId1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B1CDF-1723-4446-A888-34B7FA483C06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34A4-1556-4D51-B913-7D4215C49AA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468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9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/>
              <a:t>27.2.2017.</a:t>
            </a:fld>
            <a:endParaRPr lang="hr-H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628800"/>
            <a:ext cx="6172199" cy="2251579"/>
          </a:xfrm>
        </p:spPr>
        <p:txBody>
          <a:bodyPr>
            <a:normAutofit/>
          </a:bodyPr>
          <a:lstStyle/>
          <a:p>
            <a:pPr algn="ctr"/>
            <a:r>
              <a:rPr lang="hr-HR" sz="6000" b="1" dirty="0" smtClean="0"/>
              <a:t>SAD</a:t>
            </a:r>
            <a:endParaRPr lang="hr-HR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C:\Users\MONIK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117">
            <a:off x="5551064" y="2078148"/>
            <a:ext cx="3074064" cy="438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6712"/>
            <a:ext cx="8686800" cy="5243413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doseljavanje najintenzivnije tijekom 19. st.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domoroci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– Indijanci,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Eskimi (Inuiti)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stapanje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naroda u američku naciju – „MELTING POT“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5"/>
            <a:ext cx="4859337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7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57338"/>
          </a:xfrm>
        </p:spPr>
        <p:txBody>
          <a:bodyPr/>
          <a:lstStyle/>
          <a:p>
            <a:pPr eaLnBrk="1" hangingPunct="1">
              <a:defRPr/>
            </a:pPr>
            <a:r>
              <a:rPr lang="hr-HR" sz="3600" smtClean="0"/>
              <a:t>“melting pot”</a:t>
            </a:r>
          </a:p>
        </p:txBody>
      </p:sp>
      <p:pic>
        <p:nvPicPr>
          <p:cNvPr id="17411" name="Picture 3" descr="SVI_MI_SAD kauboj">
            <a:hlinkClick r:id="rId2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484784"/>
            <a:ext cx="3441700" cy="5257800"/>
          </a:xfrm>
        </p:spPr>
      </p:pic>
      <p:pic>
        <p:nvPicPr>
          <p:cNvPr id="17412" name="Picture 4" descr="Svi mi SAD - Indijanci">
            <a:hlinkClick r:id="rId2" action="ppaction://hlinksldjump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2363788"/>
            <a:ext cx="5148262" cy="4259262"/>
          </a:xfrm>
        </p:spPr>
      </p:pic>
    </p:spTree>
    <p:extLst>
      <p:ext uri="{BB962C8B-B14F-4D97-AF65-F5344CB8AC3E}">
        <p14:creationId xmlns:p14="http://schemas.microsoft.com/office/powerpoint/2010/main" val="42786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832648" cy="350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198"/>
            <a:ext cx="8686800" cy="310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3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532812" cy="126841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  <a:tabLst>
                <a:tab pos="276225" algn="l"/>
              </a:tabLst>
            </a:pPr>
            <a:r>
              <a:rPr lang="hr-HR" sz="3000" smtClean="0"/>
              <a:t>Crni robovi beru pamuk, a bijelci ih na konjima nadgledaju – slika nekadašnjeg juga SAD.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5596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1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>
              <a:tabLst>
                <a:tab pos="5116513" algn="l"/>
              </a:tabLst>
              <a:defRPr/>
            </a:pPr>
            <a:r>
              <a:rPr lang="hr-HR" sz="3600" smtClean="0"/>
              <a:t>Kineska četvrt u San Franciscu</a:t>
            </a:r>
          </a:p>
        </p:txBody>
      </p:sp>
      <p:pic>
        <p:nvPicPr>
          <p:cNvPr id="18435" name="Picture 3" descr="Chinatown San franciso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8353425" cy="5592762"/>
          </a:xfrm>
        </p:spPr>
      </p:pic>
    </p:spTree>
    <p:extLst>
      <p:ext uri="{BB962C8B-B14F-4D97-AF65-F5344CB8AC3E}">
        <p14:creationId xmlns:p14="http://schemas.microsoft.com/office/powerpoint/2010/main" val="30097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glavni grad – Washington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najveći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– New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York</a:t>
            </a:r>
          </a:p>
          <a:p>
            <a:endParaRPr lang="hr-HR" dirty="0"/>
          </a:p>
        </p:txBody>
      </p:sp>
      <p:pic>
        <p:nvPicPr>
          <p:cNvPr id="4" name="Picture 3" descr="Bijela kuć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6516216" cy="392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532440" cy="1556792"/>
          </a:xfrm>
        </p:spPr>
        <p:txBody>
          <a:bodyPr/>
          <a:lstStyle/>
          <a:p>
            <a:pPr eaLnBrk="1" hangingPunct="1">
              <a:defRPr/>
            </a:pPr>
            <a:r>
              <a:rPr lang="hr-HR" sz="2800" dirty="0" smtClean="0"/>
              <a:t>New York  - Manhattan</a:t>
            </a:r>
          </a:p>
        </p:txBody>
      </p:sp>
      <p:pic>
        <p:nvPicPr>
          <p:cNvPr id="31747" name="Picture 3" descr="New York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00213"/>
            <a:ext cx="7559675" cy="4868862"/>
          </a:xfrm>
        </p:spPr>
      </p:pic>
    </p:spTree>
    <p:extLst>
      <p:ext uri="{BB962C8B-B14F-4D97-AF65-F5344CB8AC3E}">
        <p14:creationId xmlns:p14="http://schemas.microsoft.com/office/powerpoint/2010/main" val="12334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Central park</a:t>
            </a:r>
            <a:endParaRPr lang="hr-HR" dirty="0"/>
          </a:p>
        </p:txBody>
      </p:sp>
      <p:pic>
        <p:nvPicPr>
          <p:cNvPr id="1026" name="Picture 2" descr="C:\Users\Valentina\Desktop\aerial-photography-central-park-new-yor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3900"/>
            <a:ext cx="8686800" cy="4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9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92" y="5589240"/>
            <a:ext cx="8686800" cy="1268760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</a:rPr>
              <a:t>50 saveznih država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606"/>
            <a:ext cx="7920880" cy="531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US Fla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72383"/>
            <a:ext cx="4211961" cy="259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62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0405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južna granica – Rio Grande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sjeverna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granica – 49° s.g.š. i Velika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jezera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pov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. – 9,8 mil. km</a:t>
            </a:r>
            <a:r>
              <a:rPr lang="hr-HR" sz="2800" baseline="30000" dirty="0">
                <a:latin typeface="Times New Roman"/>
                <a:ea typeface="Calibri"/>
                <a:cs typeface="Times New Roman"/>
              </a:rPr>
              <a:t>2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broj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stan. –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323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mil.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BDP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– 16 bilijuna $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176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221088"/>
            <a:ext cx="8686800" cy="23762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najveći uvoznik i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treći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najveći izvoznik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prema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prihodima od turizma 1. u svijetu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6941"/>
            <a:ext cx="881538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7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100811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dirty="0">
                <a:effectLst/>
                <a:latin typeface="Times New Roman"/>
                <a:ea typeface="Calibri"/>
                <a:cs typeface="Times New Roman"/>
              </a:rPr>
              <a:t>Povijesna i demografska obilježja</a:t>
            </a:r>
            <a:r>
              <a:rPr lang="hr-HR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hr-HR" sz="3200" dirty="0">
                <a:effectLst/>
                <a:latin typeface="Calibri"/>
                <a:ea typeface="Calibri"/>
                <a:cs typeface="Times New Roman"/>
              </a:rPr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64488"/>
            <a:ext cx="8991600" cy="1793512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relativno mlada država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4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1776.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donesena Deklaracije nezavisnosti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4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 u sljedećih 100 god. dobiven današnji teritorij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2050" name="Picture 2" descr="C:\Users\MONIKA\Desktop\getis 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41" y="836712"/>
            <a:ext cx="5813067" cy="455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7" y="1196752"/>
            <a:ext cx="29876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" y="2552700"/>
            <a:ext cx="58197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071563"/>
            <a:ext cx="54292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82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994</TotalTime>
  <Words>139</Words>
  <Application>Microsoft Office PowerPoint</Application>
  <PresentationFormat>On-screen Show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Trek</vt:lpstr>
      <vt:lpstr>SAD</vt:lpstr>
      <vt:lpstr>PowerPoint Presentation</vt:lpstr>
      <vt:lpstr>New York  - Manhattan</vt:lpstr>
      <vt:lpstr>Central park</vt:lpstr>
      <vt:lpstr>PowerPoint Presentation</vt:lpstr>
      <vt:lpstr>PowerPoint Presentation</vt:lpstr>
      <vt:lpstr>PowerPoint Presentation</vt:lpstr>
      <vt:lpstr>Povijesna i demografska obilježja </vt:lpstr>
      <vt:lpstr>PowerPoint Presentation</vt:lpstr>
      <vt:lpstr>PowerPoint Presentation</vt:lpstr>
      <vt:lpstr>“melting pot”</vt:lpstr>
      <vt:lpstr>PowerPoint Presentation</vt:lpstr>
      <vt:lpstr>Crni robovi beru pamuk, a bijelci ih na konjima nadgledaju – slika nekadašnjeg juga SAD.</vt:lpstr>
      <vt:lpstr>Kineska četvrt u San Franciscu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</dc:title>
  <dc:creator>MONIKA</dc:creator>
  <cp:lastModifiedBy>Valentina</cp:lastModifiedBy>
  <cp:revision>39</cp:revision>
  <dcterms:created xsi:type="dcterms:W3CDTF">2014-01-15T21:20:35Z</dcterms:created>
  <dcterms:modified xsi:type="dcterms:W3CDTF">2017-02-27T15:06:51Z</dcterms:modified>
</cp:coreProperties>
</file>