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7" r:id="rId4"/>
    <p:sldId id="277" r:id="rId5"/>
    <p:sldId id="259" r:id="rId6"/>
    <p:sldId id="279" r:id="rId7"/>
    <p:sldId id="260" r:id="rId8"/>
    <p:sldId id="278" r:id="rId9"/>
    <p:sldId id="261" r:id="rId10"/>
    <p:sldId id="262" r:id="rId11"/>
    <p:sldId id="264" r:id="rId12"/>
    <p:sldId id="265" r:id="rId13"/>
    <p:sldId id="280" r:id="rId14"/>
    <p:sldId id="281" r:id="rId15"/>
    <p:sldId id="267" r:id="rId16"/>
    <p:sldId id="274" r:id="rId17"/>
    <p:sldId id="263" r:id="rId18"/>
    <p:sldId id="268" r:id="rId19"/>
    <p:sldId id="269" r:id="rId20"/>
    <p:sldId id="270" r:id="rId21"/>
    <p:sldId id="282" r:id="rId22"/>
    <p:sldId id="271" r:id="rId23"/>
    <p:sldId id="272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55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655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4C472-5361-4F1B-BCFD-A195C9E53057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793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DCDE1-9EE8-4D6A-B5D3-4B706D8C0883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952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43BF-AEB3-487D-AEE9-C6C270ACF7AE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7673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72E13-0D9C-41C1-9CAE-480E9CD347F6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488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CD4D2-2F80-4767-AB6C-D376A5C451CA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933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30398-A316-4A92-B033-320ABA46ACF2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39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BD6D2-7905-41E5-82A5-5652EE6C5A9D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388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2978F-77E9-475F-AC11-535E3A69BD8A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176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dirty="0" smtClean="0"/>
              <a:t>Kliknite da biste uredili stilove teksta matrice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DFF9-AAEE-47A8-916A-39A611187215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822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9AB19-CFA7-45F8-8826-2630153206DC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094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en-US" dirty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00F40-7C01-4CD2-9D1A-7C89906F6762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685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5835B16-5A26-400D-A97F-8F5CF727FC5D}" type="datetimeFigureOut">
              <a:rPr lang="hr-HR" smtClean="0"/>
              <a:t>24.2.2017.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30822B0-8F15-425B-A791-45C68A576891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45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 naslova matrice</a:t>
            </a:r>
          </a:p>
        </p:txBody>
      </p:sp>
      <p:sp>
        <p:nvSpPr>
          <p:cNvPr id="645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dirty="0" smtClean="0"/>
              <a:t>Kliknite da biste uredili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</a:p>
        </p:txBody>
      </p:sp>
      <p:sp>
        <p:nvSpPr>
          <p:cNvPr id="645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45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45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4DBA1B-7029-4522-B2E7-434B6704C2A8}" type="slidenum">
              <a:rPr lang="hr-H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127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airpano.ru/files/Gobi-Mongolia/2-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800px-Flag_of_the_People%27s_Republic_of_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4" y="13874"/>
            <a:ext cx="932497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1268413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hr-HR" sz="8800" dirty="0" smtClean="0">
                <a:latin typeface="Bradley Hand ITC" pitchFamily="66" charset="0"/>
              </a:rPr>
              <a:t>KINA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1960" y="3068960"/>
            <a:ext cx="4752528" cy="177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2800" b="1" dirty="0" smtClean="0">
                <a:solidFill>
                  <a:srgbClr val="FFFFFF"/>
                </a:solidFill>
                <a:latin typeface="Bradley Hand ITC" pitchFamily="66" charset="0"/>
              </a:rPr>
              <a:t>Narodna Republika Kina</a:t>
            </a:r>
            <a:endParaRPr lang="hr-HR" sz="2400" dirty="0" smtClean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89258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782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772400" cy="1143000"/>
          </a:xfrm>
        </p:spPr>
        <p:txBody>
          <a:bodyPr/>
          <a:lstStyle/>
          <a:p>
            <a:pPr algn="ctr" eaLnBrk="1" hangingPunct="1"/>
            <a:r>
              <a:rPr lang="hr-HR" dirty="0" smtClean="0">
                <a:solidFill>
                  <a:schemeClr val="tx1"/>
                </a:solidFill>
                <a:latin typeface="Arial" charset="0"/>
              </a:rPr>
              <a:t>Peking</a:t>
            </a:r>
            <a:endParaRPr lang="en-US" dirty="0" smtClean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050" name="Object 4">
            <a:hlinkClick r:id="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775554"/>
              </p:ext>
            </p:extLst>
          </p:nvPr>
        </p:nvGraphicFramePr>
        <p:xfrm>
          <a:off x="971600" y="1484784"/>
          <a:ext cx="7763919" cy="4925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Image" r:id="rId3" imgW="8317460" imgH="5269841" progId="Photoshop.Image.7">
                  <p:embed/>
                </p:oleObj>
              </mc:Choice>
              <mc:Fallback>
                <p:oleObj name="Image" r:id="rId3" imgW="8317460" imgH="526984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484784"/>
                        <a:ext cx="7763919" cy="4925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638701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008112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</a:t>
            </a:r>
            <a:r>
              <a:rPr lang="hr-HR" dirty="0" smtClean="0">
                <a:solidFill>
                  <a:schemeClr val="tx1"/>
                </a:solidFill>
              </a:rPr>
              <a:t>eking – „Zabranjeni grad” 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6146" name="Picture 2" descr="E:\materijali\geo_eko_3\111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71048" cy="47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6542087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3904"/>
            <a:ext cx="5200339" cy="34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D:\dokumenti\škola\slijepe karte i crteži\shangha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055"/>
            <a:ext cx="5462884" cy="657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1"/>
            <a:ext cx="8496300" cy="764704"/>
          </a:xfrm>
        </p:spPr>
        <p:txBody>
          <a:bodyPr/>
          <a:lstStyle/>
          <a:p>
            <a:pPr eaLnBrk="1" hangingPunct="1"/>
            <a:r>
              <a:rPr lang="hr-HR" sz="3200" dirty="0" smtClean="0">
                <a:solidFill>
                  <a:schemeClr val="tx1"/>
                </a:solidFill>
                <a:latin typeface="Arial" charset="0"/>
              </a:rPr>
              <a:t>Hong Kong – do 1997. pod britanskom vlašću</a:t>
            </a:r>
            <a:endParaRPr lang="en-US" sz="32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4968552" cy="579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66250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C:\Users\Valentina\Desktop\aerial-photography-hong-kon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177626" cy="62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260648"/>
            <a:ext cx="8568952" cy="5759152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Čimbenici gosp. razvijenosti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1. velika prirodna bogatstva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400" dirty="0" smtClean="0">
                <a:latin typeface="Times New Roman"/>
                <a:ea typeface="Calibri"/>
                <a:cs typeface="Times New Roman"/>
              </a:rPr>
              <a:t>ugljen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, željezna ruda,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zlato, nafta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, plin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D34817"/>
              </a:buClr>
            </a:pPr>
            <a:r>
              <a:rPr lang="hr-HR" sz="2400" dirty="0">
                <a:solidFill>
                  <a:prstClr val="black"/>
                </a:solidFill>
                <a:latin typeface="Times New Roman"/>
                <a:ea typeface="Calibri"/>
              </a:rPr>
              <a:t>postala uvoznik </a:t>
            </a:r>
            <a:r>
              <a:rPr lang="hr-HR" sz="2400" dirty="0" smtClean="0">
                <a:solidFill>
                  <a:prstClr val="black"/>
                </a:solidFill>
                <a:latin typeface="Times New Roman"/>
                <a:ea typeface="Calibri"/>
              </a:rPr>
              <a:t>nafte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	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5122" name="Picture 2" descr="E:\materijali\geo_eko_3\11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27" y="1840408"/>
            <a:ext cx="6054410" cy="501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materijali\geo_eko_3\11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99" y="48700"/>
            <a:ext cx="304161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507288" cy="601980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2. politika jednog djeteta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znatno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smanjen porast broja stan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o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d 2015. dva djeteta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9218" name="Picture 2" descr="C:\Users\MONIKA\Desktop\one-child-china_251101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" y="2492896"/>
            <a:ext cx="51912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ONIKA\Desktop\china_one_chi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4" y="3328818"/>
            <a:ext cx="4324324" cy="34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5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404664"/>
            <a:ext cx="8507288" cy="5615136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3. prijelaz sa socijalističkog na tržišno gosp.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početak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1978.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4. izvozno usmjerena ind. proizvodnja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dovelo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do snažne litoralizacije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razlog i dolazak MNK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r>
              <a:rPr lang="hr-HR" sz="2800" dirty="0" smtClean="0">
                <a:latin typeface="Times New Roman"/>
                <a:ea typeface="Calibri"/>
              </a:rPr>
              <a:t>danas </a:t>
            </a:r>
            <a:r>
              <a:rPr lang="hr-HR" sz="2800" dirty="0">
                <a:latin typeface="Times New Roman"/>
                <a:ea typeface="Calibri"/>
              </a:rPr>
              <a:t>vodeći svjetski proizvođač ind. robe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23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E:\materijali\geo_eko_3\112_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760640" cy="65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6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620688"/>
            <a:ext cx="8507288" cy="539911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broj stan. – 1,4 mlrd. (20% stan. svijeta)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pov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. –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10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,8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mil.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km</a:t>
            </a:r>
            <a:r>
              <a:rPr lang="hr-HR" sz="2800" baseline="30000" dirty="0" smtClean="0">
                <a:latin typeface="Times New Roman"/>
                <a:ea typeface="Calibri"/>
                <a:cs typeface="Times New Roman"/>
              </a:rPr>
              <a:t>2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D34817"/>
              </a:buClr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BDP – 8,2 bilijuna $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1000"/>
              </a:spcAft>
              <a:buClr>
                <a:srgbClr val="D34817"/>
              </a:buClr>
              <a:buNone/>
            </a:pPr>
            <a:r>
              <a:rPr lang="hr-HR" sz="28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iza SAD-a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1000"/>
              </a:spcAft>
              <a:buClr>
                <a:srgbClr val="D34817"/>
              </a:buClr>
              <a:buNone/>
            </a:pPr>
            <a:r>
              <a:rPr lang="hr-HR" sz="28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najviše stope rasta gospodarstva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D34817"/>
              </a:buClr>
            </a:pPr>
            <a:endParaRPr lang="hr-HR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61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C:\Users\MONIKA\Desktop\lenovo-laptop-essential-g585-brown-back-8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50823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ONIKA\Desktop\Huawei_Ascend-Y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26666"/>
            <a:ext cx="4355976" cy="38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3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ONIKA\Desktop\4thcenturybc-com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" y="260647"/>
            <a:ext cx="4442265" cy="30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ONIKA\Desktop\shop-chinese-sil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87391" cy="29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ONIKA\Desktop\dragon_patterns_on_chinese_porcelain6d238c9d6196f3fb0e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9" y="3501008"/>
            <a:ext cx="4341047" cy="325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ONIKA\Desktop\kineska kaligrafi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04" y="3648432"/>
            <a:ext cx="4486462" cy="29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88474"/>
            <a:ext cx="8280920" cy="568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3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34032" cy="612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3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507288" cy="5759152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većina stan. u priobalnom dijelu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razlozi: - nepovoljna klima i reljef u unutrašnjosti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                  - orijentacija na Tihi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ocean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 smtClean="0">
                <a:latin typeface="Calibri"/>
                <a:ea typeface="Calibri"/>
                <a:cs typeface="Times New Roman"/>
                <a:hlinkClick r:id="rId2"/>
              </a:rPr>
              <a:t>http://www.airpano.ru/files/Gobi-Mongolia/2-2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5932487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4223" y="6021288"/>
            <a:ext cx="9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Gobi 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3334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36104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Stanovnici Tibeta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36629"/>
            <a:ext cx="7200800" cy="533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1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16632"/>
            <a:ext cx="8363272" cy="590316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8194" name="Picture 2" descr="C:\Users\MONIKA\Desktop\China-Physical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416856" cy="62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8363272" cy="5543128"/>
          </a:xfrm>
        </p:spPr>
        <p:txBody>
          <a:bodyPr/>
          <a:lstStyle/>
          <a:p>
            <a:pPr lvl="0">
              <a:spcAft>
                <a:spcPts val="1000"/>
              </a:spcAft>
              <a:buClr>
                <a:srgbClr val="D34817"/>
              </a:buClr>
              <a:buFont typeface="Arial" panose="020B0604020202020204" pitchFamily="34" charset="0"/>
              <a:buChar char="•"/>
            </a:pPr>
            <a:r>
              <a:rPr lang="hr-HR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Velika kineska nizina – glavno poljop. područje</a:t>
            </a:r>
            <a:endParaRPr lang="hr-HR" sz="2400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spcAft>
                <a:spcPts val="1000"/>
              </a:spcAft>
              <a:buClr>
                <a:srgbClr val="D34817"/>
              </a:buClr>
              <a:buNone/>
            </a:pPr>
            <a:r>
              <a:rPr lang="hr-HR" sz="28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naslage prapora (lesa)</a:t>
            </a:r>
            <a:endParaRPr lang="hr-HR" sz="2400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D34817"/>
              </a:buClr>
              <a:buFont typeface="Arial" pitchFamily="34" charset="0"/>
              <a:buChar char="•"/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uz Indiju najveći proizvođač riže</a:t>
            </a:r>
            <a:endParaRPr lang="hr-HR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1000"/>
              </a:spcAft>
              <a:buClr>
                <a:srgbClr val="D34817"/>
              </a:buClr>
              <a:buNone/>
            </a:pPr>
            <a:r>
              <a:rPr lang="hr-HR" sz="28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no vrlo mali izvoz</a:t>
            </a:r>
            <a:endParaRPr lang="hr-HR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23" y="3140968"/>
            <a:ext cx="5246103" cy="339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87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507288" cy="590316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3076" name="Picture 4" descr="E:\materijali\geo_eko_3\11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4979"/>
            <a:ext cx="7643842" cy="62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16632"/>
            <a:ext cx="8712968" cy="590316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podjela: - Vanjska Kina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                 -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Prava (Uža) Kina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                </a:t>
            </a:r>
            <a:r>
              <a:rPr lang="hr-HR" sz="2800" dirty="0" smtClean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najveći gradovi – Shanghai, Beijing (Peking)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35129"/>
            <a:ext cx="8282868" cy="477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4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default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239</TotalTime>
  <Words>202</Words>
  <Application>Microsoft Office PowerPoint</Application>
  <PresentationFormat>On-screen Show (4:3)</PresentationFormat>
  <Paragraphs>37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Equity</vt:lpstr>
      <vt:lpstr>default</vt:lpstr>
      <vt:lpstr>Image</vt:lpstr>
      <vt:lpstr>KINA</vt:lpstr>
      <vt:lpstr>PowerPoint Presentation</vt:lpstr>
      <vt:lpstr>PowerPoint Presentation</vt:lpstr>
      <vt:lpstr>PowerPoint Presentation</vt:lpstr>
      <vt:lpstr>Stanovnici Tibeta</vt:lpstr>
      <vt:lpstr>PowerPoint Presentation</vt:lpstr>
      <vt:lpstr>PowerPoint Presentation</vt:lpstr>
      <vt:lpstr>PowerPoint Presentation</vt:lpstr>
      <vt:lpstr>PowerPoint Presentation</vt:lpstr>
      <vt:lpstr>Peking</vt:lpstr>
      <vt:lpstr>Peking – „Zabranjeni grad” </vt:lpstr>
      <vt:lpstr>PowerPoint Presentation</vt:lpstr>
      <vt:lpstr>PowerPoint Presentation</vt:lpstr>
      <vt:lpstr>Hong Kong – do 1997. pod britanskom vlašću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KINA</dc:title>
  <dc:creator>MONIKA</dc:creator>
  <cp:lastModifiedBy>Valentina</cp:lastModifiedBy>
  <cp:revision>22</cp:revision>
  <dcterms:created xsi:type="dcterms:W3CDTF">2014-02-21T18:55:48Z</dcterms:created>
  <dcterms:modified xsi:type="dcterms:W3CDTF">2017-02-24T15:13:13Z</dcterms:modified>
</cp:coreProperties>
</file>