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68" r:id="rId10"/>
    <p:sldMasterId id="2147483780" r:id="rId11"/>
    <p:sldMasterId id="2147483792" r:id="rId12"/>
    <p:sldMasterId id="2147483804" r:id="rId13"/>
    <p:sldMasterId id="2147483816" r:id="rId14"/>
    <p:sldMasterId id="2147483828" r:id="rId15"/>
  </p:sldMasterIdLst>
  <p:sldIdLst>
    <p:sldId id="257" r:id="rId16"/>
    <p:sldId id="258" r:id="rId17"/>
    <p:sldId id="259" r:id="rId18"/>
    <p:sldId id="260" r:id="rId19"/>
    <p:sldId id="261" r:id="rId20"/>
    <p:sldId id="262" r:id="rId21"/>
    <p:sldId id="263" r:id="rId22"/>
    <p:sldId id="264" r:id="rId23"/>
    <p:sldId id="265" r:id="rId24"/>
    <p:sldId id="266" r:id="rId25"/>
    <p:sldId id="267" r:id="rId26"/>
    <p:sldId id="268" r:id="rId27"/>
    <p:sldId id="269" r:id="rId28"/>
    <p:sldId id="270" r:id="rId29"/>
    <p:sldId id="271" r:id="rId30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8" Type="http://schemas.openxmlformats.org/officeDocument/2006/relationships/slideMaster" Target="slideMasters/slideMaster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346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2726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98647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86223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90031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3305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29505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55757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7729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73323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604751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7316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3691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16290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3390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6020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806054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2971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63738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05875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6725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85710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26801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3005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8585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0183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06336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05452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2904378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9948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462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28989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58271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097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6605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60168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12785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00266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08351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471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064756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2566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62722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4631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21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504550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5576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313461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3986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43058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81500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9101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968753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99135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86471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079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47111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37307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3558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630917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7313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17259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20292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6300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759888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6400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140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5538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649426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11872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084010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754988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9165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853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620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815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061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49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61125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3847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243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932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5533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834775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221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3308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0015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07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32957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45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0707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7301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0473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363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077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03517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7674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10143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778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930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8881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8562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01454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099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9311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9099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3381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541042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3772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430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5468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5989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97574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0947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19899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36685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5146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3970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336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843214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258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61945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1464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4662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9103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4433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5411941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7872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7995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69404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24372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913045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587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0375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4457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2314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9297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8832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69219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7564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128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976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3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6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5712656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3635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8990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265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169520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5367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062722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40797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364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72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358211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38166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764314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5518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369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0716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418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34320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595033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4101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189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311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3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07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184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21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50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45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75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78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195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6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205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57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26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45FDB85-7B60-4221-9AD0-F04E92C6DD93}" type="datetimeFigureOut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27.2.2017.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A99136-DF5C-456F-BAD7-E2393BB4724A}" type="slidenum">
              <a:rPr lang="hr-HR" smtClean="0">
                <a:solidFill>
                  <a:srgbClr val="F0A22E">
                    <a:shade val="75000"/>
                  </a:srgbClr>
                </a:solidFill>
              </a:rPr>
              <a:pPr/>
              <a:t>‹#›</a:t>
            </a:fld>
            <a:endParaRPr lang="hr-HR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20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0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" Target="slide11.xml"/><Relationship Id="rId1" Type="http://schemas.openxmlformats.org/officeDocument/2006/relationships/slideLayout" Target="../slideLayouts/slideLayout12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4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gospodarstvo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4320480" cy="495538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Poljoprivreda 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velika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proizvodnja vune (1. u svijetu), mesa, mlijeka i pšenice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340768"/>
            <a:ext cx="5013338" cy="5013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05064"/>
            <a:ext cx="3425825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083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16632"/>
            <a:ext cx="8686800" cy="1178768"/>
          </a:xfrm>
        </p:spPr>
        <p:txBody>
          <a:bodyPr/>
          <a:lstStyle/>
          <a:p>
            <a:r>
              <a:rPr lang="hr-HR" dirty="0" smtClean="0"/>
              <a:t>Gold coast</a:t>
            </a:r>
            <a:endParaRPr lang="hr-HR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5184576" cy="5645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57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412506"/>
            <a:ext cx="8424934" cy="60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515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9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r-HR" smtClean="0"/>
              <a:t>Melbourne</a:t>
            </a:r>
            <a:endParaRPr lang="en-US" smtClean="0"/>
          </a:p>
        </p:txBody>
      </p:sp>
      <p:pic>
        <p:nvPicPr>
          <p:cNvPr id="19459" name="Picture 4" descr="melbourne">
            <a:hlinkClick r:id="rId2" action="ppaction://hlinksldjump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1556792"/>
            <a:ext cx="8208912" cy="4665702"/>
          </a:xfrm>
        </p:spPr>
      </p:pic>
    </p:spTree>
    <p:extLst>
      <p:ext uri="{BB962C8B-B14F-4D97-AF65-F5344CB8AC3E}">
        <p14:creationId xmlns:p14="http://schemas.microsoft.com/office/powerpoint/2010/main" val="1209417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446"/>
            <a:ext cx="9144000" cy="605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79512" y="620688"/>
            <a:ext cx="36279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2400" dirty="0">
                <a:solidFill>
                  <a:srgbClr val="FFFFFF"/>
                </a:solidFill>
                <a:latin typeface="Comic Sans MS"/>
              </a:rPr>
              <a:t>Darling Harbour - hoteli</a:t>
            </a:r>
            <a:endParaRPr lang="hr-HR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786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6512511" cy="1143000"/>
          </a:xfrm>
        </p:spPr>
        <p:txBody>
          <a:bodyPr/>
          <a:lstStyle/>
          <a:p>
            <a:pPr algn="l"/>
            <a:r>
              <a:rPr lang="hr-HR" smtClean="0"/>
              <a:t>Lady Musgrave </a:t>
            </a:r>
            <a:r>
              <a:rPr lang="hr-HR" dirty="0" smtClean="0"/>
              <a:t>otok</a:t>
            </a:r>
            <a:endParaRPr lang="hr-HR" dirty="0"/>
          </a:p>
        </p:txBody>
      </p:sp>
      <p:pic>
        <p:nvPicPr>
          <p:cNvPr id="4098" name="Picture 2" descr="C:\Users\MONIKA\Desktop\bob-charlton-lady-musgrave-insel-1111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7560840" cy="499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60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4811365"/>
          </a:xfrm>
        </p:spPr>
        <p:txBody>
          <a:bodyPr/>
          <a:lstStyle/>
          <a:p>
            <a:r>
              <a:rPr lang="hr-HR" dirty="0">
                <a:latin typeface="Times New Roman"/>
                <a:ea typeface="Calibri"/>
              </a:rPr>
              <a:t>glavni trgovački partneri – Japan, SAD, Kina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150989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8720"/>
            <a:ext cx="8991600" cy="5171405"/>
          </a:xfrm>
        </p:spPr>
        <p:txBody>
          <a:bodyPr/>
          <a:lstStyle/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F0A22E"/>
              </a:buClr>
            </a:pPr>
            <a:r>
              <a:rPr lang="hr-HR" sz="2800" dirty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visoko </a:t>
            </a:r>
            <a:r>
              <a:rPr lang="hr-HR" sz="2800" dirty="0" smtClean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mehanizirana</a:t>
            </a:r>
          </a:p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F0A22E"/>
              </a:buClr>
            </a:pPr>
            <a:r>
              <a:rPr lang="hr-HR" sz="2800" dirty="0">
                <a:solidFill>
                  <a:srgbClr val="4E3B3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SI obala - Sugar </a:t>
            </a:r>
            <a:r>
              <a:rPr lang="hr-HR" sz="2800" dirty="0" smtClean="0">
                <a:solidFill>
                  <a:srgbClr val="4E3B3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Coast</a:t>
            </a:r>
            <a:endParaRPr lang="hr-HR" sz="2800" dirty="0">
              <a:solidFill>
                <a:srgbClr val="4E3B30"/>
              </a:solidFill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50000"/>
              </a:lnSpc>
              <a:spcAft>
                <a:spcPts val="1000"/>
              </a:spcAft>
              <a:buClr>
                <a:srgbClr val="F0A22E"/>
              </a:buClr>
            </a:pPr>
            <a:r>
              <a:rPr lang="hr-HR" sz="2800" dirty="0">
                <a:solidFill>
                  <a:srgbClr val="4E3B30"/>
                </a:solidFill>
                <a:latin typeface="Times New Roman"/>
                <a:ea typeface="Calibri"/>
                <a:cs typeface="Times New Roman"/>
              </a:rPr>
              <a:t>nekada dominacija u izvozu</a:t>
            </a:r>
            <a:endParaRPr lang="hr-HR" sz="2800" dirty="0">
              <a:solidFill>
                <a:srgbClr val="4E3B30"/>
              </a:solidFill>
              <a:latin typeface="Calibri"/>
              <a:ea typeface="Calibri"/>
              <a:cs typeface="Times New Roman"/>
            </a:endParaRPr>
          </a:p>
          <a:p>
            <a:endParaRPr lang="hr-HR" dirty="0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65" y="116631"/>
            <a:ext cx="4625935" cy="5403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22" y="2243137"/>
            <a:ext cx="4048125" cy="461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013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188640"/>
            <a:ext cx="6955175" cy="1143000"/>
          </a:xfrm>
        </p:spPr>
        <p:txBody>
          <a:bodyPr>
            <a:normAutofit/>
          </a:bodyPr>
          <a:lstStyle/>
          <a:p>
            <a:r>
              <a:rPr lang="hr-HR" dirty="0" smtClean="0"/>
              <a:t>Farme-New South Wales</a:t>
            </a:r>
            <a:endParaRPr lang="hr-HR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573911"/>
            <a:ext cx="6480720" cy="49400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45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32656"/>
            <a:ext cx="8686800" cy="962744"/>
          </a:xfrm>
        </p:spPr>
        <p:txBody>
          <a:bodyPr/>
          <a:lstStyle/>
          <a:p>
            <a:r>
              <a:rPr lang="hr-HR" dirty="0" smtClean="0"/>
              <a:t>Barossa valley</a:t>
            </a:r>
            <a:endParaRPr lang="hr-HR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218" y="1341968"/>
            <a:ext cx="6871150" cy="525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075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Zaleđe brisbanea</a:t>
            </a:r>
            <a:endParaRPr lang="hr-HR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7423"/>
            <a:ext cx="6840760" cy="52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520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32656"/>
            <a:ext cx="8884096" cy="5747469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Rudarstvo i industrija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proizvodnja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boksita – 1. u svijetu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tabLst>
                <a:tab pos="1409700" algn="l"/>
              </a:tabLs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željezna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ruda –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3.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	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 smtClean="0">
                <a:latin typeface="Times New Roman"/>
                <a:ea typeface="Calibri"/>
                <a:cs typeface="Times New Roman"/>
              </a:rPr>
              <a:t>zlato </a:t>
            </a:r>
            <a:r>
              <a:rPr lang="hr-HR" sz="2800" dirty="0">
                <a:latin typeface="Times New Roman"/>
                <a:ea typeface="Calibri"/>
                <a:cs typeface="Times New Roman"/>
              </a:rPr>
              <a:t>– 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2.</a:t>
            </a:r>
            <a:endParaRPr lang="hr-HR" sz="28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88840"/>
            <a:ext cx="5449798" cy="4745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 descr="E:\materijali\geo_eko_3\107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951" y="61326"/>
            <a:ext cx="2915816" cy="4760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780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23528" y="404664"/>
            <a:ext cx="8496944" cy="3801576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400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hr-HR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industrija </a:t>
            </a:r>
            <a:r>
              <a:rPr lang="hr-HR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na jugu i </a:t>
            </a:r>
            <a:r>
              <a:rPr lang="hr-HR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JI → </a:t>
            </a:r>
            <a:r>
              <a:rPr lang="hr-HR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tamo i glavnina HE</a:t>
            </a:r>
          </a:p>
          <a:p>
            <a:endParaRPr lang="hr-H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24744"/>
            <a:ext cx="3596545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5702"/>
          <a:stretch/>
        </p:blipFill>
        <p:spPr bwMode="auto">
          <a:xfrm>
            <a:off x="388193" y="1125462"/>
            <a:ext cx="4648098" cy="573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65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332656"/>
            <a:ext cx="4105683" cy="5747469"/>
          </a:xfrm>
        </p:spPr>
        <p:txBody>
          <a:bodyPr/>
          <a:lstStyle/>
          <a:p>
            <a:pPr marL="0" indent="0">
              <a:lnSpc>
                <a:spcPct val="150000"/>
              </a:lnSpc>
              <a:spcAft>
                <a:spcPts val="1000"/>
              </a:spcAft>
              <a:buNone/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Tercijarne djelatnosti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hr-HR" sz="2800" dirty="0">
                <a:latin typeface="Times New Roman"/>
                <a:ea typeface="Calibri"/>
                <a:cs typeface="Times New Roman"/>
              </a:rPr>
              <a:t>v</a:t>
            </a:r>
            <a:r>
              <a:rPr lang="hr-HR" sz="2800" dirty="0" smtClean="0">
                <a:latin typeface="Times New Roman"/>
                <a:ea typeface="Calibri"/>
                <a:cs typeface="Times New Roman"/>
              </a:rPr>
              <a:t>eliko značenje prometa</a:t>
            </a:r>
            <a:endParaRPr lang="hr-HR" sz="2800" dirty="0">
              <a:latin typeface="Calibri"/>
              <a:ea typeface="Calibri"/>
              <a:cs typeface="Times New Roman"/>
            </a:endParaRPr>
          </a:p>
          <a:p>
            <a:r>
              <a:rPr lang="hr-H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turizam – najveći izvor prihoda</a:t>
            </a:r>
          </a:p>
          <a:p>
            <a:endParaRPr lang="hr-H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" t="5363" r="3825" b="5603"/>
          <a:stretch/>
        </p:blipFill>
        <p:spPr bwMode="auto">
          <a:xfrm>
            <a:off x="4187787" y="-6393"/>
            <a:ext cx="4921251" cy="391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0" t="2546" r="3460" b="8115"/>
          <a:stretch/>
        </p:blipFill>
        <p:spPr bwMode="auto">
          <a:xfrm>
            <a:off x="0" y="3140968"/>
            <a:ext cx="4896544" cy="3870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3187" y="3828320"/>
            <a:ext cx="48704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2394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87" y="548680"/>
            <a:ext cx="8069103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721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9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4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89</Words>
  <Application>Microsoft Office PowerPoint</Application>
  <PresentationFormat>On-screen Show (4:3)</PresentationFormat>
  <Paragraphs>22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Trek</vt:lpstr>
      <vt:lpstr>1_Trek</vt:lpstr>
      <vt:lpstr>2_Trek</vt:lpstr>
      <vt:lpstr>3_Trek</vt:lpstr>
      <vt:lpstr>4_Trek</vt:lpstr>
      <vt:lpstr>5_Trek</vt:lpstr>
      <vt:lpstr>6_Trek</vt:lpstr>
      <vt:lpstr>7_Trek</vt:lpstr>
      <vt:lpstr>8_Trek</vt:lpstr>
      <vt:lpstr>9_Trek</vt:lpstr>
      <vt:lpstr>10_Trek</vt:lpstr>
      <vt:lpstr>11_Trek</vt:lpstr>
      <vt:lpstr>12_Trek</vt:lpstr>
      <vt:lpstr>13_Trek</vt:lpstr>
      <vt:lpstr>14_Trek</vt:lpstr>
      <vt:lpstr>gospodarstvo</vt:lpstr>
      <vt:lpstr>PowerPoint Presentation</vt:lpstr>
      <vt:lpstr>Farme-New South Wales</vt:lpstr>
      <vt:lpstr>Barossa valley</vt:lpstr>
      <vt:lpstr>Zaleđe brisbanea</vt:lpstr>
      <vt:lpstr>PowerPoint Presentation</vt:lpstr>
      <vt:lpstr>PowerPoint Presentation</vt:lpstr>
      <vt:lpstr>PowerPoint Presentation</vt:lpstr>
      <vt:lpstr>PowerPoint Presentation</vt:lpstr>
      <vt:lpstr>Gold coast</vt:lpstr>
      <vt:lpstr>PowerPoint Presentation</vt:lpstr>
      <vt:lpstr>Melbourne</vt:lpstr>
      <vt:lpstr>PowerPoint Presentation</vt:lpstr>
      <vt:lpstr>Lady Musgrave otok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gospodarstvo</dc:title>
  <dc:creator>Valentina</dc:creator>
  <cp:lastModifiedBy>Valentina</cp:lastModifiedBy>
  <cp:revision>1</cp:revision>
  <dcterms:created xsi:type="dcterms:W3CDTF">2017-02-27T15:00:22Z</dcterms:created>
  <dcterms:modified xsi:type="dcterms:W3CDTF">2017-02-27T15:02:45Z</dcterms:modified>
</cp:coreProperties>
</file>