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89" r:id="rId11"/>
    <p:sldId id="267" r:id="rId12"/>
    <p:sldId id="268" r:id="rId13"/>
    <p:sldId id="269" r:id="rId14"/>
    <p:sldId id="270" r:id="rId15"/>
    <p:sldId id="272" r:id="rId16"/>
    <p:sldId id="273" r:id="rId17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/>
              <a:t>1.3.2017.</a:t>
            </a:fld>
            <a:endParaRPr lang="hr-HR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1A99136-DF5C-456F-BAD7-E2393BB4724A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/>
              <a:t>1.3.2017.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/>
              <a:t>1.3.2017.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/>
              <a:t>1.3.2017.</a:t>
            </a:fld>
            <a:endParaRPr lang="hr-H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r-H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1A99136-DF5C-456F-BAD7-E2393BB4724A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/>
              <a:t>1.3.2017.</a:t>
            </a:fld>
            <a:endParaRPr lang="hr-H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/>
              <a:t>‹#›</a:t>
            </a:fld>
            <a:endParaRPr lang="hr-H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/>
              <a:t>1.3.2017.</a:t>
            </a:fld>
            <a:endParaRPr lang="hr-H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/>
              <a:t>1.3.2017.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1A99136-DF5C-456F-BAD7-E2393BB4724A}" type="slidenum">
              <a:rPr lang="hr-HR" smtClean="0"/>
              <a:t>‹#›</a:t>
            </a:fld>
            <a:endParaRPr lang="hr-HR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/>
              <a:t>1.3.2017.</a:t>
            </a:fld>
            <a:endParaRPr lang="hr-HR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/>
              <a:t>1.3.2017.</a:t>
            </a:fld>
            <a:endParaRPr lang="hr-HR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/>
              <a:t>1.3.2017.</a:t>
            </a:fld>
            <a:endParaRPr lang="hr-HR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/>
              <a:t>1.3.2017.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/>
              <a:t>‹#›</a:t>
            </a:fld>
            <a:endParaRPr lang="hr-HR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45FDB85-7B60-4221-9AD0-F04E92C6DD93}" type="datetimeFigureOut">
              <a:rPr lang="hr-HR" smtClean="0"/>
              <a:t>1.3.2017.</a:t>
            </a:fld>
            <a:endParaRPr lang="hr-HR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1A99136-DF5C-456F-BAD7-E2393BB4724A}" type="slidenum">
              <a:rPr lang="hr-HR" smtClean="0"/>
              <a:t>‹#›</a:t>
            </a:fld>
            <a:endParaRPr lang="hr-HR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916832"/>
            <a:ext cx="8458200" cy="1222375"/>
          </a:xfrm>
        </p:spPr>
        <p:txBody>
          <a:bodyPr>
            <a:normAutofit/>
          </a:bodyPr>
          <a:lstStyle/>
          <a:p>
            <a:pPr algn="ctr"/>
            <a:r>
              <a:rPr lang="hr-HR" sz="5400" dirty="0" smtClean="0"/>
              <a:t>australija</a:t>
            </a:r>
            <a:endParaRPr lang="hr-HR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43" y="3645024"/>
            <a:ext cx="4034832" cy="2685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681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81128"/>
            <a:ext cx="8686800" cy="1931045"/>
          </a:xfrm>
        </p:spPr>
        <p:txBody>
          <a:bodyPr/>
          <a:lstStyle/>
          <a:p>
            <a:pPr lvl="0">
              <a:lnSpc>
                <a:spcPct val="150000"/>
              </a:lnSpc>
              <a:spcAft>
                <a:spcPts val="1000"/>
              </a:spcAft>
              <a:buClr>
                <a:srgbClr val="F0A22E"/>
              </a:buClr>
            </a:pPr>
            <a:r>
              <a:rPr lang="hr-HR" sz="2800" dirty="0">
                <a:solidFill>
                  <a:srgbClr val="4E3B30"/>
                </a:solidFill>
                <a:latin typeface="Times New Roman"/>
                <a:ea typeface="Calibri"/>
                <a:cs typeface="Times New Roman"/>
              </a:rPr>
              <a:t>domoroci – Aboridžini</a:t>
            </a:r>
            <a:endParaRPr lang="hr-HR" sz="2800" dirty="0">
              <a:solidFill>
                <a:srgbClr val="4E3B30"/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50000"/>
              </a:lnSpc>
              <a:spcAft>
                <a:spcPts val="1000"/>
              </a:spcAft>
              <a:buClr>
                <a:srgbClr val="F0A22E"/>
              </a:buClr>
            </a:pPr>
            <a:r>
              <a:rPr lang="hr-HR" sz="2800" dirty="0">
                <a:solidFill>
                  <a:srgbClr val="4E3B30"/>
                </a:solidFill>
                <a:latin typeface="Times New Roman"/>
                <a:ea typeface="Calibri"/>
                <a:cs typeface="Times New Roman"/>
              </a:rPr>
              <a:t>od 1970-ih doseljavanje Azijata</a:t>
            </a:r>
            <a:endParaRPr lang="hr-HR" sz="2800" dirty="0">
              <a:solidFill>
                <a:srgbClr val="4E3B30"/>
              </a:solidFill>
              <a:latin typeface="Calibri"/>
              <a:ea typeface="Calibri"/>
              <a:cs typeface="Times New Roman"/>
            </a:endParaRPr>
          </a:p>
          <a:p>
            <a:endParaRPr lang="hr-HR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8250" cy="448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704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117876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dirty="0" smtClean="0">
                <a:effectLst/>
                <a:latin typeface="Times New Roman"/>
                <a:ea typeface="Calibri"/>
                <a:cs typeface="Times New Roman"/>
              </a:rPr>
              <a:t/>
            </a:r>
            <a:br>
              <a:rPr lang="hr-HR" dirty="0" smtClean="0">
                <a:effectLst/>
                <a:latin typeface="Times New Roman"/>
                <a:ea typeface="Calibri"/>
                <a:cs typeface="Times New Roman"/>
              </a:rPr>
            </a:br>
            <a:r>
              <a:rPr lang="hr-HR" sz="4000" b="1" dirty="0" smtClean="0">
                <a:effectLst/>
                <a:latin typeface="Times New Roman"/>
                <a:ea typeface="Calibri"/>
                <a:cs typeface="Times New Roman"/>
              </a:rPr>
              <a:t>Prirodne </a:t>
            </a:r>
            <a:r>
              <a:rPr lang="hr-HR" sz="4000" b="1" dirty="0">
                <a:effectLst/>
                <a:latin typeface="Times New Roman"/>
                <a:ea typeface="Calibri"/>
                <a:cs typeface="Times New Roman"/>
              </a:rPr>
              <a:t>regije</a:t>
            </a:r>
            <a:r>
              <a:rPr lang="hr-HR" sz="4000" b="1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hr-HR" sz="4000" b="1" dirty="0">
                <a:effectLst/>
                <a:latin typeface="Calibri"/>
                <a:ea typeface="Calibri"/>
                <a:cs typeface="Times New Roman"/>
              </a:rPr>
            </a:br>
            <a:endParaRPr lang="hr-HR" sz="4000" b="1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24744"/>
            <a:ext cx="6192688" cy="5603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619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04664"/>
            <a:ext cx="4627240" cy="5675461"/>
          </a:xfrm>
        </p:spPr>
        <p:txBody>
          <a:bodyPr/>
          <a:lstStyle/>
          <a:p>
            <a:pPr marL="0" indent="0">
              <a:spcAft>
                <a:spcPts val="1000"/>
              </a:spcAft>
              <a:buNone/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1. Zapadna visoravan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pustinje 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ležišta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željezne rude, zlata, srebra, nafte, plina 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endParaRPr lang="hr-H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5704"/>
            <a:ext cx="4389436" cy="5099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804937"/>
            <a:ext cx="3061757" cy="3947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665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r-HR" sz="3200" dirty="0" err="1" smtClean="0"/>
              <a:t>Uluru</a:t>
            </a:r>
            <a:r>
              <a:rPr lang="hr-HR" sz="3200" dirty="0" smtClean="0"/>
              <a:t> – sveto mjesto za Aboridžine</a:t>
            </a:r>
            <a:endParaRPr lang="en-US" sz="3200" dirty="0" smtClean="0"/>
          </a:p>
        </p:txBody>
      </p:sp>
      <p:pic>
        <p:nvPicPr>
          <p:cNvPr id="11284" name="Picture 20" descr="C:\Users\Valentina\Desktop\Uluru.original.19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06404"/>
            <a:ext cx="7848872" cy="49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53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3555" name="Picture 2" descr="G:\Geo\geografija gimnazija 3\geografija gimnazija 3\098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79" y="332656"/>
            <a:ext cx="7208513" cy="6280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699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548680"/>
            <a:ext cx="8686800" cy="5531445"/>
          </a:xfrm>
        </p:spPr>
        <p:txBody>
          <a:bodyPr/>
          <a:lstStyle/>
          <a:p>
            <a:pPr marL="0" indent="0">
              <a:spcAft>
                <a:spcPts val="1000"/>
              </a:spcAft>
              <a:buNone/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2. Središnja zavala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r>
              <a:rPr lang="hr-HR" sz="2800" dirty="0" smtClean="0">
                <a:latin typeface="Times New Roman"/>
                <a:ea typeface="Calibri"/>
              </a:rPr>
              <a:t>glavno </a:t>
            </a:r>
            <a:r>
              <a:rPr lang="hr-HR" sz="2800" dirty="0">
                <a:latin typeface="Times New Roman"/>
                <a:ea typeface="Calibri"/>
              </a:rPr>
              <a:t>stočarsko područje</a:t>
            </a:r>
            <a:r>
              <a:rPr lang="hr-HR" dirty="0">
                <a:latin typeface="Times New Roman"/>
                <a:ea typeface="Calibri"/>
              </a:rPr>
              <a:t>	</a:t>
            </a:r>
            <a:endParaRPr lang="hr-H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20891"/>
            <a:ext cx="329812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" t="9515" r="31865" b="9515"/>
          <a:stretch/>
        </p:blipFill>
        <p:spPr bwMode="auto">
          <a:xfrm>
            <a:off x="26004" y="2132856"/>
            <a:ext cx="3948569" cy="344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0" t="3942" r="7441" b="12409"/>
          <a:stretch/>
        </p:blipFill>
        <p:spPr bwMode="auto">
          <a:xfrm>
            <a:off x="3851920" y="3429000"/>
            <a:ext cx="4033132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391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04664"/>
            <a:ext cx="8686800" cy="5675461"/>
          </a:xfrm>
        </p:spPr>
        <p:txBody>
          <a:bodyPr/>
          <a:lstStyle/>
          <a:p>
            <a:pPr marL="0" indent="0">
              <a:spcAft>
                <a:spcPts val="1000"/>
              </a:spcAft>
              <a:buNone/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3. Istočno visočje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najviši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dio Australije (vrh Mt. Kosciusko)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na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SI Veliki koraljni greben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ležišta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ugljena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endParaRPr lang="hr-H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" r="3813" b="6749"/>
          <a:stretch/>
        </p:blipFill>
        <p:spPr bwMode="auto">
          <a:xfrm>
            <a:off x="5606234" y="1710652"/>
            <a:ext cx="3432008" cy="5030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G:\Geo\geografija gimnazija 3\geografija gimnazija 3\096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51" y="2885088"/>
            <a:ext cx="4392814" cy="397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361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183" y="4149080"/>
            <a:ext cx="4603817" cy="2680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89" y="116632"/>
            <a:ext cx="3690987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713" y="2392302"/>
            <a:ext cx="3600400" cy="246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376" y="16389"/>
            <a:ext cx="5212636" cy="255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62" y="3568298"/>
            <a:ext cx="4341072" cy="3254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205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hr-HR" sz="4000" dirty="0" smtClean="0"/>
              <a:t>Canberra – glavni grad Australije</a:t>
            </a:r>
            <a:endParaRPr lang="en-US" sz="4000" dirty="0" smtClean="0"/>
          </a:p>
        </p:txBody>
      </p:sp>
      <p:graphicFrame>
        <p:nvGraphicFramePr>
          <p:cNvPr id="4098" name="Object 4">
            <a:hlinkClick r:id=""/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3920312"/>
              </p:ext>
            </p:extLst>
          </p:nvPr>
        </p:nvGraphicFramePr>
        <p:xfrm>
          <a:off x="611560" y="1628800"/>
          <a:ext cx="7806179" cy="4467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2" name="Image" r:id="rId3" imgW="8977778" imgH="5650794" progId="Photoshop.Image.7">
                  <p:embed/>
                </p:oleObj>
              </mc:Choice>
              <mc:Fallback>
                <p:oleObj name="Image" r:id="rId3" imgW="8977778" imgH="5650794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628800"/>
                        <a:ext cx="7806179" cy="44675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35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r-HR" smtClean="0"/>
              <a:t>Sydney – najveći grad Australije</a:t>
            </a:r>
            <a:endParaRPr lang="en-US" smtClean="0"/>
          </a:p>
        </p:txBody>
      </p:sp>
      <p:pic>
        <p:nvPicPr>
          <p:cNvPr id="4111" name="Picture 15" descr="E:\materijali\geo_eko_3\10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663999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50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798975" cy="605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218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04664"/>
            <a:ext cx="8686800" cy="633670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pov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. – 7,7 </a:t>
            </a:r>
            <a:r>
              <a:rPr lang="hr-HR" sz="2800" dirty="0" smtClean="0">
                <a:latin typeface="Times New Roman"/>
                <a:ea typeface="Calibri"/>
                <a:cs typeface="Times New Roman"/>
              </a:rPr>
              <a:t>mil. km</a:t>
            </a:r>
            <a:r>
              <a:rPr lang="hr-HR" sz="2800" baseline="30000" dirty="0" smtClean="0">
                <a:latin typeface="Times New Roman"/>
                <a:ea typeface="Calibri"/>
                <a:cs typeface="Times New Roman"/>
              </a:rPr>
              <a:t>2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broj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stan. – 23 mil.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gustoća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naseljenosti – 3 stan./km</a:t>
            </a:r>
            <a:r>
              <a:rPr lang="hr-HR" sz="2800" baseline="30000" dirty="0">
                <a:latin typeface="Times New Roman"/>
                <a:ea typeface="Calibri"/>
                <a:cs typeface="Times New Roman"/>
              </a:rPr>
              <a:t>2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endParaRPr lang="hr-HR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80928"/>
            <a:ext cx="7220345" cy="393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089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80728"/>
            <a:ext cx="8686800" cy="5099397"/>
          </a:xfrm>
        </p:spPr>
        <p:txBody>
          <a:bodyPr/>
          <a:lstStyle/>
          <a:p>
            <a:pPr lvl="0">
              <a:lnSpc>
                <a:spcPct val="150000"/>
              </a:lnSpc>
              <a:spcAft>
                <a:spcPts val="1000"/>
              </a:spcAft>
              <a:buClr>
                <a:srgbClr val="F0A22E"/>
              </a:buClr>
            </a:pPr>
            <a:r>
              <a:rPr lang="hr-HR" sz="2800" dirty="0">
                <a:solidFill>
                  <a:srgbClr val="4E3B30"/>
                </a:solidFill>
                <a:latin typeface="Times New Roman"/>
                <a:ea typeface="Calibri"/>
                <a:cs typeface="Times New Roman"/>
              </a:rPr>
              <a:t>najveći gradovi – Sydney, Melbourne, Brisbane, </a:t>
            </a:r>
            <a:r>
              <a:rPr lang="hr-HR" sz="2800" dirty="0" smtClean="0">
                <a:solidFill>
                  <a:srgbClr val="4E3B30"/>
                </a:solidFill>
                <a:latin typeface="Times New Roman"/>
                <a:ea typeface="Calibri"/>
                <a:cs typeface="Times New Roman"/>
              </a:rPr>
              <a:t>Perth, Adelaide</a:t>
            </a:r>
            <a:endParaRPr lang="hr-HR" sz="2800" dirty="0">
              <a:solidFill>
                <a:srgbClr val="4E3B30"/>
              </a:solidFill>
              <a:latin typeface="Calibri"/>
              <a:ea typeface="Calibri"/>
              <a:cs typeface="Times New Roman"/>
            </a:endParaRPr>
          </a:p>
          <a:p>
            <a:endParaRPr lang="hr-H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93" y="1844822"/>
            <a:ext cx="5544616" cy="4855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749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80728"/>
            <a:ext cx="8884096" cy="5099397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6 saveznih država i dva teritorija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BDP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– </a:t>
            </a:r>
            <a:r>
              <a:rPr lang="hr-HR" sz="2800" dirty="0" smtClean="0">
                <a:latin typeface="Times New Roman"/>
                <a:ea typeface="Calibri"/>
                <a:cs typeface="Times New Roman"/>
              </a:rPr>
              <a:t>1,4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bilijuna $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endParaRPr lang="hr-H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496" y="1628800"/>
            <a:ext cx="5617504" cy="49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395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32656"/>
            <a:ext cx="8686800" cy="96274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Aft>
                <a:spcPts val="1000"/>
              </a:spcAft>
              <a:tabLst>
                <a:tab pos="2286000" algn="l"/>
              </a:tabLst>
            </a:pPr>
            <a:r>
              <a:rPr lang="hr-HR" dirty="0" smtClean="0">
                <a:effectLst/>
                <a:latin typeface="Times New Roman"/>
                <a:ea typeface="Calibri"/>
                <a:cs typeface="Times New Roman"/>
              </a:rPr>
              <a:t/>
            </a:r>
            <a:br>
              <a:rPr lang="hr-HR" dirty="0" smtClean="0">
                <a:effectLst/>
                <a:latin typeface="Times New Roman"/>
                <a:ea typeface="Calibri"/>
                <a:cs typeface="Times New Roman"/>
              </a:rPr>
            </a:br>
            <a:r>
              <a:rPr lang="hr-HR" dirty="0" smtClean="0">
                <a:effectLst/>
                <a:latin typeface="Times New Roman"/>
                <a:ea typeface="Calibri"/>
                <a:cs typeface="Times New Roman"/>
              </a:rPr>
              <a:t>Povijesna </a:t>
            </a:r>
            <a:r>
              <a:rPr lang="hr-HR" dirty="0">
                <a:effectLst/>
                <a:latin typeface="Times New Roman"/>
                <a:ea typeface="Calibri"/>
                <a:cs typeface="Times New Roman"/>
              </a:rPr>
              <a:t>i demografska obilježja	</a:t>
            </a:r>
            <a:r>
              <a:rPr lang="hr-HR" sz="32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hr-HR" sz="3200" dirty="0">
                <a:effectLst/>
                <a:latin typeface="Calibri"/>
                <a:ea typeface="Calibri"/>
                <a:cs typeface="Times New Roman"/>
              </a:rPr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488337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otkrio ju James Cook sredinom 18. st.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prvi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doseljenici – britanski </a:t>
            </a:r>
            <a:r>
              <a:rPr lang="hr-HR" sz="2800" dirty="0" smtClean="0">
                <a:latin typeface="Times New Roman"/>
                <a:ea typeface="Calibri"/>
                <a:cs typeface="Times New Roman"/>
              </a:rPr>
              <a:t>zatvorenici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pl-PL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sredina 19. st. – „zlatna groznica</a:t>
            </a:r>
            <a:r>
              <a:rPr lang="pl-PL" sz="28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“</a:t>
            </a:r>
            <a:endParaRPr lang="hr-HR" sz="2800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hr-HR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40404"/>
            <a:ext cx="3668782" cy="3084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426335"/>
            <a:ext cx="3139238" cy="3198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277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793</TotalTime>
  <Words>135</Words>
  <Application>Microsoft Office PowerPoint</Application>
  <PresentationFormat>On-screen Show (4:3)</PresentationFormat>
  <Paragraphs>26</Paragraphs>
  <Slides>16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Trek</vt:lpstr>
      <vt:lpstr>Image</vt:lpstr>
      <vt:lpstr>australija</vt:lpstr>
      <vt:lpstr>PowerPoint Presentation</vt:lpstr>
      <vt:lpstr>Canberra – glavni grad Australije</vt:lpstr>
      <vt:lpstr>Sydney – najveći grad Australije</vt:lpstr>
      <vt:lpstr>PowerPoint Presentation</vt:lpstr>
      <vt:lpstr>PowerPoint Presentation</vt:lpstr>
      <vt:lpstr>PowerPoint Presentation</vt:lpstr>
      <vt:lpstr>PowerPoint Presentation</vt:lpstr>
      <vt:lpstr> Povijesna i demografska obilježja  </vt:lpstr>
      <vt:lpstr>PowerPoint Presentation</vt:lpstr>
      <vt:lpstr> Prirodne regije </vt:lpstr>
      <vt:lpstr>PowerPoint Presentation</vt:lpstr>
      <vt:lpstr>Uluru – sveto mjesto za Aboridžine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australija</dc:title>
  <dc:creator>MONIKA</dc:creator>
  <cp:lastModifiedBy>Valentina</cp:lastModifiedBy>
  <cp:revision>44</cp:revision>
  <dcterms:created xsi:type="dcterms:W3CDTF">2014-02-15T14:27:23Z</dcterms:created>
  <dcterms:modified xsi:type="dcterms:W3CDTF">2017-03-01T21:35:48Z</dcterms:modified>
</cp:coreProperties>
</file>