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25B5-27CA-4560-9DD2-948664CA279F}" type="datetimeFigureOut">
              <a:rPr lang="hr-HR" smtClean="0"/>
              <a:t>25.4.2017.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362F-9C1F-4257-8CAC-82878CD3FA12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416824" cy="1614041"/>
          </a:xfrm>
        </p:spPr>
        <p:txBody>
          <a:bodyPr/>
          <a:lstStyle/>
          <a:p>
            <a:pPr algn="ctr"/>
            <a:r>
              <a:rPr lang="hr-HR" sz="5400" b="1" dirty="0" smtClean="0"/>
              <a:t>Vlažnost zraka i padaline</a:t>
            </a:r>
            <a:endParaRPr lang="hr-HR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6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027051" cy="432048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4400" dirty="0">
                <a:latin typeface="Times New Roman"/>
                <a:ea typeface="Calibri"/>
                <a:cs typeface="Times New Roman"/>
              </a:rPr>
              <a:t>prema postanku:</a:t>
            </a:r>
            <a:endParaRPr lang="hr-HR" sz="4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4400" dirty="0">
                <a:latin typeface="Times New Roman"/>
                <a:ea typeface="Calibri"/>
                <a:cs typeface="Times New Roman"/>
              </a:rPr>
              <a:t>a) KONVEKCIJSKE</a:t>
            </a:r>
            <a:endParaRPr lang="hr-HR" sz="4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4400" dirty="0" smtClean="0">
                <a:latin typeface="Times New Roman"/>
                <a:ea typeface="Calibri"/>
                <a:cs typeface="Times New Roman"/>
              </a:rPr>
              <a:t>nastaju </a:t>
            </a:r>
            <a:r>
              <a:rPr lang="hr-HR" sz="4400" dirty="0">
                <a:latin typeface="Times New Roman"/>
                <a:ea typeface="Calibri"/>
                <a:cs typeface="Times New Roman"/>
              </a:rPr>
              <a:t>termičkom </a:t>
            </a:r>
            <a:r>
              <a:rPr lang="hr-HR" sz="4400" dirty="0" smtClean="0">
                <a:latin typeface="Times New Roman"/>
                <a:ea typeface="Calibri"/>
                <a:cs typeface="Times New Roman"/>
              </a:rPr>
              <a:t>konvekcijom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4400" dirty="0">
                <a:latin typeface="Times New Roman"/>
                <a:ea typeface="Calibri"/>
                <a:cs typeface="Times New Roman"/>
              </a:rPr>
              <a:t>b) OROGRAFSKE</a:t>
            </a:r>
            <a:endParaRPr lang="hr-HR" sz="4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4400" dirty="0" smtClean="0">
                <a:latin typeface="Times New Roman"/>
                <a:ea typeface="Calibri"/>
                <a:cs typeface="Times New Roman"/>
              </a:rPr>
              <a:t>pod </a:t>
            </a:r>
            <a:r>
              <a:rPr lang="hr-HR" sz="4400" dirty="0">
                <a:latin typeface="Times New Roman"/>
                <a:ea typeface="Calibri"/>
                <a:cs typeface="Times New Roman"/>
              </a:rPr>
              <a:t>utjecajem reljefa</a:t>
            </a:r>
            <a:endParaRPr lang="hr-HR" sz="4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4400" dirty="0">
                <a:latin typeface="Times New Roman"/>
                <a:ea typeface="Calibri"/>
                <a:cs typeface="Times New Roman"/>
              </a:rPr>
              <a:t>c) FRONTALNE</a:t>
            </a:r>
            <a:endParaRPr lang="hr-HR" sz="4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17" y="3429000"/>
            <a:ext cx="6778283" cy="2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7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360"/>
            <a:ext cx="7344816" cy="60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1"/>
            <a:ext cx="7883035" cy="24482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vrste: a) kiša, snijeg, tuča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hr-HR" sz="2800" dirty="0" smtClean="0">
                <a:latin typeface="Times New Roman"/>
                <a:ea typeface="Calibri"/>
              </a:rPr>
              <a:t>              b</a:t>
            </a:r>
            <a:r>
              <a:rPr lang="hr-HR" sz="2800" dirty="0">
                <a:latin typeface="Times New Roman"/>
                <a:ea typeface="Calibri"/>
              </a:rPr>
              <a:t>) rosa, mraz, inje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178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7" y="1668799"/>
            <a:ext cx="9036496" cy="325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3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504" y="1052736"/>
            <a:ext cx="8064896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APSOLUTNA VLAGA – g/m</a:t>
            </a:r>
            <a:r>
              <a:rPr lang="hr-HR" sz="2800" baseline="30000" dirty="0">
                <a:latin typeface="Times New Roman"/>
                <a:ea typeface="Calibri"/>
                <a:cs typeface="Times New Roman"/>
              </a:rPr>
              <a:t>3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RELATIVNA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VLAGA – u % 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                          </a:t>
            </a:r>
            <a:r>
              <a:rPr lang="hr-HR" sz="2800" dirty="0" smtClean="0">
                <a:latin typeface="Calibri"/>
                <a:ea typeface="Calibri"/>
                <a:cs typeface="Times New Roman"/>
              </a:rPr>
              <a:t>≥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100% </a:t>
            </a: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ZASIĆENOST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                                                         (temp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. ROSIŠTA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NAOBLAKA - količina oblaka koja je prisutna na nebu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 smtClean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u desetinama prekrivenog neba</a:t>
            </a:r>
            <a:endParaRPr lang="hr-H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91767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7955043" cy="115212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10 rodova oblaka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" y="1628800"/>
            <a:ext cx="5112568" cy="31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dokumenti\škola\slijepe karte i crteži\cloud-spotting-gu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037" y="188640"/>
            <a:ext cx="4049963" cy="651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332656"/>
            <a:ext cx="4464496" cy="590465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 4 glavna: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a) CIRRUS (vlaknast)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b) STRATUS (slojevit)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c) KUMULUS (grudast)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d) NIMBUS (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kišni)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obilne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padaline daje kumulonimbus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38" y="73897"/>
            <a:ext cx="4192141" cy="67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D:\škola\slijepe karte i crteži\cumulonim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39" y="836712"/>
            <a:ext cx="9149315" cy="51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3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0"/>
            <a:ext cx="8027051" cy="34290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u="sng" dirty="0">
                <a:latin typeface="Times New Roman"/>
                <a:ea typeface="Calibri"/>
                <a:cs typeface="Times New Roman"/>
              </a:rPr>
              <a:t>PADALINE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mjerenje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– kišomjer (u mm)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latin typeface="Times New Roman"/>
                <a:ea typeface="Calibri"/>
                <a:cs typeface="Times New Roman"/>
              </a:rPr>
              <a:t>na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kartama – IZOHIJETE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833"/>
            <a:ext cx="2635250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7733638" cy="391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9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9"/>
            <a:ext cx="7883035" cy="3960439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ovise o: - g.š. i NV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reljefu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prolazu ciklona i anticiklona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latin typeface="Times New Roman"/>
                <a:ea typeface="Calibri"/>
                <a:cs typeface="Times New Roman"/>
              </a:rPr>
              <a:t>                </a:t>
            </a:r>
            <a:r>
              <a:rPr lang="hr-HR" sz="28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hr-HR" sz="2800" dirty="0">
                <a:latin typeface="Times New Roman"/>
                <a:ea typeface="Calibri"/>
                <a:cs typeface="Times New Roman"/>
              </a:rPr>
              <a:t>rasporedu kopna i mora</a:t>
            </a:r>
            <a:endParaRPr lang="hr-HR" sz="2800" dirty="0"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98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181</TotalTime>
  <Words>144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Winter</vt:lpstr>
      <vt:lpstr>Vlažnost zraka i padaline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Vlažnost zraka i padaline</dc:title>
  <dc:creator>MONIKA</dc:creator>
  <cp:lastModifiedBy>Valentina</cp:lastModifiedBy>
  <cp:revision>10</cp:revision>
  <dcterms:created xsi:type="dcterms:W3CDTF">2014-06-02T14:21:09Z</dcterms:created>
  <dcterms:modified xsi:type="dcterms:W3CDTF">2017-04-25T15:40:22Z</dcterms:modified>
</cp:coreProperties>
</file>