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50229A-927D-4BD6-AC92-9F6F90A226D1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535DA7-08C2-4838-A01D-35DE771D874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esoscale.iastate.edu/agron206/animations/05_cnWfron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315343"/>
          </a:xfrm>
        </p:spPr>
        <p:txBody>
          <a:bodyPr/>
          <a:lstStyle/>
          <a:p>
            <a:r>
              <a:rPr lang="hr-HR" sz="6000" dirty="0" smtClean="0"/>
              <a:t>Tlak zraka</a:t>
            </a: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" y="1"/>
            <a:ext cx="6635649" cy="339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" y="3390643"/>
            <a:ext cx="6733799" cy="34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7839" y="33265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SIJEČANJ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37170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SRPANJ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193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Sibirska a.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98499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Islandska c.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48100"/>
            <a:ext cx="132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Aleutska c.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8129" y="411714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Azorska a.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91" y="410230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Sj. pacifička a.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5527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VJETROVI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strujanje 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iz višeg prema nižem tlaku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mjerenje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a) smjera – vjetrulja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b) brzine – anemometar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- u m/s ili km/h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c) jačine – u </a:t>
            </a: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boforima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5122" name="Picture 2" descr="C:\Users\MONIKA\Desktop\kopijaodpb0874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2584"/>
          <a:stretch/>
        </p:blipFill>
        <p:spPr bwMode="auto">
          <a:xfrm>
            <a:off x="3707904" y="1792109"/>
            <a:ext cx="5112568" cy="44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805264"/>
            <a:ext cx="8507288" cy="93610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manje trenje s podlogom </a:t>
            </a:r>
            <a:r>
              <a:rPr lang="hr-HR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manja brzina</a:t>
            </a:r>
            <a:endParaRPr lang="hr-HR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2" descr="http://www.gdst.hr/wp-content/uploads/2011/02/tab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" y="172980"/>
            <a:ext cx="5007200" cy="440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upload.wikimedia.org/wikipedia/commons/c/ce/Beaufort_scal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02" y="1772816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ZRAČNE MASE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zrak homogenih svojstava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vrste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– maritimne/vlažne (m)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- kontinentske/suhe (c)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- tople (W)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- hladne (K)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95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3. – 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arktičke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 antarktičke (A)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- polarne (P)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- tropske (T)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- ekvatorske (E)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8456"/>
            <a:ext cx="5719681" cy="47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009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granica dvije z.m. – FRONTALNA PLOHA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njeno sjecište sa Z. pov. – FRONTA 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</a:rPr>
              <a:t> nagle promjene 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</a:rPr>
              <a:t>vremena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hlinkClick r:id="rId2"/>
              </a:rPr>
              <a:t>http://www.mesoscale.iastate.edu/agron206/animations/05_cnWfronts.html</a:t>
            </a: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30" y="1556792"/>
            <a:ext cx="4871270" cy="30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MONIKA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" y="3487725"/>
            <a:ext cx="5472608" cy="33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izražavamo težinu zraka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mjerenje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BAROMETAR (u hPa)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prvi bio živin (Toricelli, 17. st.)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2" descr="http://www.wikinoticia.com/images/espaciociencia.com/espaciociencia.com.wp-content.uploads.2010.11.image_thumb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08" y="1700808"/>
            <a:ext cx="3673599" cy="506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2122992" cy="342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danas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suhi barometar (ANEROID)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2050" name="Picture 2" descr="C:\Users\MONIKA\Desktop\anero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311"/>
            <a:ext cx="4113843" cy="30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NIKA\Desktop\barometar-100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2" y="1685311"/>
            <a:ext cx="3626449" cy="36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NIKA\Desktop\Design_of_aneroid_barometer_aneroid_c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21" y="3958444"/>
            <a:ext cx="3713275" cy="2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standardni (normalni) tlak – 1013 hPa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na 45° g.š., 0 mNV, 0 °C                                               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kod živinog iznosi 760 mm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4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ovisi o: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a) temp. zraka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b) vlazi zraka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vlažniji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zrak je lakši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c) nadmorskoj visini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barometrijska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stopa – 1 hPa/10,5 mNV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36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POLJA TLAKA ZRAKA: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a) ANTICIKLONE (barometarski max.)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visoki 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tlak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suho 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vrijeme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zrak se spušta i zagrijava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iznad 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hladne podloge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32965" y="4259"/>
            <a:ext cx="3426073" cy="32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ONIKA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14" y="3255248"/>
            <a:ext cx="4799682" cy="34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b) CIKLONE (barometarski min.)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niski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tlak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padaline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zrak se izdiže i hladi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iznad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tople 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podloge</a:t>
            </a:r>
          </a:p>
          <a:p>
            <a:pPr lvl="0"/>
            <a:endParaRPr lang="hr-H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86523" y="0"/>
            <a:ext cx="3406797" cy="32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ONIKA\Desktop\5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1152"/>
            <a:ext cx="4777847" cy="36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označavanje na kartama:</a:t>
            </a: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→ </a:t>
            </a: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slova V i N</a:t>
            </a:r>
            <a:endParaRPr lang="hr-HR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→ </a:t>
            </a: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IZOBARE</a:t>
            </a:r>
            <a:endParaRPr lang="hr-HR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21795"/>
            <a:ext cx="6012160" cy="521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1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00800" cy="57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448</TotalTime>
  <Words>279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Tlak zraka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Tlak zraka</dc:title>
  <dc:creator>MONIKA</dc:creator>
  <cp:lastModifiedBy>Valentina</cp:lastModifiedBy>
  <cp:revision>21</cp:revision>
  <dcterms:created xsi:type="dcterms:W3CDTF">2014-05-13T15:28:28Z</dcterms:created>
  <dcterms:modified xsi:type="dcterms:W3CDTF">2017-04-11T14:34:44Z</dcterms:modified>
</cp:coreProperties>
</file>