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BF11-76B0-4608-AE75-D10893C08A91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187EA8F-6E7E-4CF5-8930-99F68173B747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BF11-76B0-4608-AE75-D10893C08A91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EA8F-6E7E-4CF5-8930-99F68173B74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BF11-76B0-4608-AE75-D10893C08A91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EA8F-6E7E-4CF5-8930-99F68173B74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BF11-76B0-4608-AE75-D10893C08A91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EA8F-6E7E-4CF5-8930-99F68173B747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BF11-76B0-4608-AE75-D10893C08A91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187EA8F-6E7E-4CF5-8930-99F68173B747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BF11-76B0-4608-AE75-D10893C08A91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EA8F-6E7E-4CF5-8930-99F68173B74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BF11-76B0-4608-AE75-D10893C08A91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EA8F-6E7E-4CF5-8930-99F68173B747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BF11-76B0-4608-AE75-D10893C08A91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EA8F-6E7E-4CF5-8930-99F68173B74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BF11-76B0-4608-AE75-D10893C08A91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EA8F-6E7E-4CF5-8930-99F68173B74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BF11-76B0-4608-AE75-D10893C08A91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EA8F-6E7E-4CF5-8930-99F68173B747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BF11-76B0-4608-AE75-D10893C08A91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187EA8F-6E7E-4CF5-8930-99F68173B747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7ABF11-76B0-4608-AE75-D10893C08A91}" type="datetimeFigureOut">
              <a:rPr lang="hr-HR" smtClean="0"/>
              <a:t>29.3.2017.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187EA8F-6E7E-4CF5-8930-99F68173B74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Temperatura zraka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5326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576064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1"/>
                </a:solidFill>
              </a:rPr>
              <a:t>Srednje mjesečne temp. za Parg 2010.</a:t>
            </a:r>
            <a:endParaRPr lang="hr-HR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046595"/>
              </p:ext>
            </p:extLst>
          </p:nvPr>
        </p:nvGraphicFramePr>
        <p:xfrm>
          <a:off x="539552" y="764704"/>
          <a:ext cx="1728887" cy="5961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759"/>
                <a:gridCol w="1152128"/>
              </a:tblGrid>
              <a:tr h="49682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- 4,2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- 0,8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 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 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 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 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-1,6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55776" y="908720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Izračunati srednju godišnju temp.</a:t>
            </a:r>
          </a:p>
          <a:p>
            <a:pPr marL="342900" indent="-342900">
              <a:buAutoNum type="arabicPeriod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Izračunati godišnju amplitudu temp.</a:t>
            </a:r>
          </a:p>
          <a:p>
            <a:pPr marL="342900" indent="-342900">
              <a:buAutoNum type="arabicPeriod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Izraditi dijagram. 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720080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  <a:latin typeface="Times New Roman"/>
                <a:ea typeface="Calibri"/>
              </a:rPr>
              <a:t>SUNČEVO ZRAČENJE (RADIJACIJA)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507288" cy="532710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2209800" algn="l"/>
              </a:tabLst>
            </a:pPr>
            <a:r>
              <a:rPr lang="hr-HR" sz="2400" dirty="0">
                <a:latin typeface="Times New Roman"/>
                <a:ea typeface="Calibri"/>
                <a:cs typeface="Times New Roman"/>
              </a:rPr>
              <a:t>do Z. pov. dospijeva oko 50%	</a:t>
            </a:r>
            <a:endParaRPr lang="hr-HR" sz="2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  <a:tabLst>
                <a:tab pos="2209800" algn="l"/>
              </a:tabLst>
            </a:pPr>
            <a:r>
              <a:rPr lang="hr-HR" sz="2400" dirty="0">
                <a:latin typeface="Times New Roman"/>
                <a:ea typeface="Calibri"/>
              </a:rPr>
              <a:t>dio </a:t>
            </a:r>
            <a:r>
              <a:rPr lang="hr-HR" sz="2400" dirty="0" smtClean="0">
                <a:latin typeface="Times New Roman"/>
                <a:ea typeface="Calibri"/>
              </a:rPr>
              <a:t>zračenja </a:t>
            </a:r>
            <a:r>
              <a:rPr lang="hr-HR" sz="2400" dirty="0">
                <a:latin typeface="Times New Roman"/>
                <a:ea typeface="Calibri"/>
              </a:rPr>
              <a:t>propuštaju oblaci </a:t>
            </a:r>
            <a:r>
              <a:rPr lang="hr-HR" sz="2400" dirty="0">
                <a:latin typeface="Calibri"/>
                <a:ea typeface="Calibri"/>
                <a:cs typeface="Times New Roman"/>
              </a:rPr>
              <a:t>→</a:t>
            </a:r>
            <a:r>
              <a:rPr lang="hr-HR" sz="2400" dirty="0">
                <a:latin typeface="Times New Roman"/>
                <a:ea typeface="Calibri"/>
              </a:rPr>
              <a:t> DIFUZNO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1026" name="Picture 2" descr="C:\Users\MONIKA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04" y="2051791"/>
            <a:ext cx="7108504" cy="466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38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35280" cy="583116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ALBEDO – sposobnost odbijanja S. zraka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 najveći ima snijeg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2050" name="Picture 2" descr="C:\Users\MONIKA\Desktop\130114_clip_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24968"/>
            <a:ext cx="7056784" cy="47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01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12968" cy="583116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Z. zračenje (TERESTRIČKO) - dugovalno i nevidljivo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 smtClean="0"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upija ga atmosfera </a:t>
            </a:r>
            <a:r>
              <a:rPr lang="hr-HR" sz="2800" dirty="0"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 EFEKT STAKLENIKA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3074" name="Picture 2" descr="C:\Users\MONIKA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4844"/>
            <a:ext cx="5904656" cy="493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91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640960" cy="590316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zagrijanost ovisi o: - kutu upada S. zraka 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                                  - nagibu padina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                                  - INSOLACIJI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                                  - trajanju dana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5905"/>
            <a:ext cx="5235593" cy="337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68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2480" cy="7920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3200" dirty="0">
                <a:solidFill>
                  <a:schemeClr val="tx1"/>
                </a:solidFill>
              </a:rPr>
              <a:t>TEMPERATURA ZRAKA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435280" cy="56166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najviše ovisi o terestričkom zračenju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Calibri"/>
                <a:cs typeface="Times New Roman"/>
              </a:rPr>
              <a:t>stupanj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topline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Calibri"/>
                <a:cs typeface="Times New Roman"/>
              </a:rPr>
              <a:t>srednja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dnevna temp.: </a:t>
            </a:r>
            <a:r>
              <a:rPr lang="hr-HR" sz="2800" u="sng" dirty="0">
                <a:latin typeface="Times New Roman"/>
                <a:ea typeface="Calibri"/>
                <a:cs typeface="Times New Roman"/>
              </a:rPr>
              <a:t>7h + 14h + 21h + 21h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                                                      4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Calibri"/>
                <a:cs typeface="Times New Roman"/>
              </a:rPr>
              <a:t>DNEVNA AMPLITUDA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temp.= max. – min. temp.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Calibri"/>
                <a:cs typeface="Times New Roman"/>
              </a:rPr>
              <a:t>GODIŠNJA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AMPLITUDA temp. = srednja srpanj – siječanj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 najmanja uz more </a:t>
            </a:r>
            <a:r>
              <a:rPr lang="hr-HR" sz="2800" dirty="0"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 MARITIMNOST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 najveća duboko u kopnu </a:t>
            </a:r>
            <a:r>
              <a:rPr lang="hr-HR" sz="2800" dirty="0"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 KONTINENTALNOST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50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856984" cy="590316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geog. raspodjelu temp. prikazuju IZOTERME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Calibri"/>
                <a:cs typeface="Times New Roman"/>
              </a:rPr>
              <a:t>TERMIČKI EKVATOR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max. </a:t>
            </a:r>
            <a:r>
              <a:rPr lang="hr-HR" sz="2800" dirty="0" smtClean="0">
                <a:latin typeface="Times New Roman"/>
                <a:ea typeface="Calibri"/>
                <a:cs typeface="Times New Roman"/>
              </a:rPr>
              <a:t>=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57,8 °C (Libija)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Calibri"/>
                <a:cs typeface="Times New Roman"/>
              </a:rPr>
              <a:t>min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. </a:t>
            </a:r>
            <a:r>
              <a:rPr lang="hr-HR" sz="2800" dirty="0" smtClean="0">
                <a:latin typeface="Times New Roman"/>
                <a:ea typeface="Calibri"/>
                <a:cs typeface="Times New Roman"/>
              </a:rPr>
              <a:t>=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-89,2 °C (Vostok)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hr-HR" sz="24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4098" name="Picture 2" descr="C:\Users\MONIKA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014" y="740688"/>
            <a:ext cx="4784155" cy="608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5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420472" cy="478802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normalna stratifikacija temp. – 0,5 °C/100 m NV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hr-HR" sz="2800" dirty="0"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latin typeface="Times New Roman"/>
                <a:ea typeface="Calibri"/>
              </a:rPr>
              <a:t> obrnuto – temperaturna inverzija</a:t>
            </a:r>
            <a:endParaRPr lang="hr-HR" dirty="0"/>
          </a:p>
        </p:txBody>
      </p:sp>
      <p:pic>
        <p:nvPicPr>
          <p:cNvPr id="4" name="Picture 2" descr="D:\1.g\sara\geografija\klimatska obilježja Hrvatske\Temperaturna inverzi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" y="1556792"/>
            <a:ext cx="5249556" cy="39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D:\dokumenti\škola\slijepe karte i crteži\temp. inverz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16837"/>
            <a:ext cx="5292080" cy="395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3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" y="116632"/>
            <a:ext cx="8363272" cy="576064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tx1"/>
                </a:solidFill>
              </a:rPr>
              <a:t>Srednje mjesečne temp. za Delnice 2010.</a:t>
            </a:r>
            <a:endParaRPr lang="hr-HR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02441336"/>
              </p:ext>
            </p:extLst>
          </p:nvPr>
        </p:nvGraphicFramePr>
        <p:xfrm>
          <a:off x="539552" y="764704"/>
          <a:ext cx="1728887" cy="5961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759"/>
                <a:gridCol w="1152128"/>
              </a:tblGrid>
              <a:tr h="49682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-3,8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-0,2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 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 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 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82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 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-1,2</a:t>
                      </a:r>
                      <a:endParaRPr lang="hr-H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55776" y="908720"/>
            <a:ext cx="59766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Izračunati srednju godišnju temp.</a:t>
            </a:r>
          </a:p>
          <a:p>
            <a:pPr marL="342900" indent="-342900">
              <a:buAutoNum type="arabicPeriod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Izračunati godišnju amplitudu temp.</a:t>
            </a:r>
          </a:p>
          <a:p>
            <a:pPr marL="342900" indent="-342900">
              <a:buAutoNum type="arabicPeriod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Izraditi dijagram. </a:t>
            </a:r>
          </a:p>
          <a:p>
            <a:pPr marL="342900" indent="-342900">
              <a:buAutoNum type="arabicPeriod"/>
            </a:pPr>
            <a:endParaRPr lang="hr-HR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hr-H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hr-HR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hr-H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hr-HR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hr-H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hr-H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Rješenje: </a:t>
            </a:r>
          </a:p>
          <a:p>
            <a:pPr marL="514350" indent="-514350">
              <a:buAutoNum type="arabicPeriod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7,9 °C </a:t>
            </a:r>
          </a:p>
          <a:p>
            <a:pPr marL="514350" indent="-514350">
              <a:buAutoNum type="arabicPeriod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22,9 °C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5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824</TotalTime>
  <Words>267</Words>
  <Application>Microsoft Office PowerPoint</Application>
  <PresentationFormat>On-screen Show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Temperatura zraka</vt:lpstr>
      <vt:lpstr>SUNČEVO ZRAČENJE (RADIJACIJA)</vt:lpstr>
      <vt:lpstr>PowerPoint Presentation</vt:lpstr>
      <vt:lpstr>PowerPoint Presentation</vt:lpstr>
      <vt:lpstr>PowerPoint Presentation</vt:lpstr>
      <vt:lpstr>TEMPERATURA ZRAKA</vt:lpstr>
      <vt:lpstr>PowerPoint Presentation</vt:lpstr>
      <vt:lpstr>PowerPoint Presentation</vt:lpstr>
      <vt:lpstr>Srednje mjesečne temp. za Delnice 2010.</vt:lpstr>
      <vt:lpstr>Srednje mjesečne temp. za Parg 2010.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Temperatura zraka</dc:title>
  <dc:creator>MONIKA</dc:creator>
  <cp:lastModifiedBy>Valentina</cp:lastModifiedBy>
  <cp:revision>17</cp:revision>
  <dcterms:created xsi:type="dcterms:W3CDTF">2014-05-06T16:20:58Z</dcterms:created>
  <dcterms:modified xsi:type="dcterms:W3CDTF">2017-03-29T14:02:46Z</dcterms:modified>
</cp:coreProperties>
</file>