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946764-CD10-455D-AFF6-472B92F9236F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E645E-6E13-4E16-A186-A83FDAF301DA}" type="slidenum">
              <a:rPr lang="hr-HR" smtClean="0"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ponavljanje</a:t>
            </a:r>
            <a:endParaRPr lang="hr-HR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000" b="1" dirty="0" smtClean="0"/>
              <a:t>Klima </a:t>
            </a:r>
            <a:endParaRPr lang="hr-HR" sz="6000" b="1" dirty="0"/>
          </a:p>
        </p:txBody>
      </p:sp>
    </p:spTree>
    <p:extLst>
      <p:ext uri="{BB962C8B-B14F-4D97-AF65-F5344CB8AC3E}">
        <p14:creationId xmlns:p14="http://schemas.microsoft.com/office/powerpoint/2010/main" val="218590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1" y="1"/>
            <a:ext cx="6635649" cy="339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" y="3390643"/>
            <a:ext cx="6733799" cy="346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57839" y="33265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SIJEČANJ</a:t>
            </a:r>
            <a:endParaRPr lang="hr-H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876256" y="3717032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SRPANJ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15248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328592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Što je vjetar?</a:t>
            </a:r>
          </a:p>
          <a:p>
            <a:endParaRPr lang="hr-HR" dirty="0"/>
          </a:p>
          <a:p>
            <a:r>
              <a:rPr lang="hr-HR" dirty="0" smtClean="0"/>
              <a:t>Kako se određuje smjer, brzina i jačina vjetra?</a:t>
            </a:r>
          </a:p>
          <a:p>
            <a:endParaRPr lang="hr-HR" dirty="0"/>
          </a:p>
          <a:p>
            <a:r>
              <a:rPr lang="hr-HR" dirty="0" smtClean="0"/>
              <a:t>Što su zračne mase?</a:t>
            </a:r>
          </a:p>
          <a:p>
            <a:endParaRPr lang="hr-HR" dirty="0"/>
          </a:p>
          <a:p>
            <a:r>
              <a:rPr lang="hr-HR" dirty="0" smtClean="0"/>
              <a:t>Navedi vrste zračnih masa.</a:t>
            </a:r>
          </a:p>
          <a:p>
            <a:endParaRPr lang="hr-HR" dirty="0"/>
          </a:p>
          <a:p>
            <a:r>
              <a:rPr lang="hr-HR" dirty="0" smtClean="0"/>
              <a:t>Što se događa kretanjem zračnih masa?</a:t>
            </a:r>
          </a:p>
          <a:p>
            <a:endParaRPr lang="hr-HR" dirty="0"/>
          </a:p>
          <a:p>
            <a:r>
              <a:rPr lang="hr-HR" dirty="0" smtClean="0"/>
              <a:t>Što je fronta? Kakva može biti?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8619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Kako dijelimo cirkulaciju zraka?</a:t>
            </a:r>
          </a:p>
          <a:p>
            <a:endParaRPr lang="hr-HR" dirty="0"/>
          </a:p>
          <a:p>
            <a:r>
              <a:rPr lang="hr-HR" dirty="0" smtClean="0"/>
              <a:t>Objasni planetarnu cirkulaciju zraka.</a:t>
            </a:r>
          </a:p>
          <a:p>
            <a:endParaRPr lang="hr-HR" dirty="0"/>
          </a:p>
          <a:p>
            <a:r>
              <a:rPr lang="hr-HR" dirty="0" smtClean="0"/>
              <a:t>Čime je uvjetovan smjer puhanja planetarnih vjetrova?</a:t>
            </a:r>
          </a:p>
          <a:p>
            <a:endParaRPr lang="hr-HR" dirty="0"/>
          </a:p>
          <a:p>
            <a:r>
              <a:rPr lang="hr-HR" dirty="0" smtClean="0"/>
              <a:t>Što uvjetuje pojavu monsunskih vjetrova? </a:t>
            </a:r>
          </a:p>
          <a:p>
            <a:endParaRPr lang="hr-HR" dirty="0"/>
          </a:p>
          <a:p>
            <a:r>
              <a:rPr lang="hr-HR" dirty="0" smtClean="0"/>
              <a:t>Objasni razliku između ljetnog i zimskog monsuna.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908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3672408" cy="4686272"/>
          </a:xfrm>
        </p:spPr>
        <p:txBody>
          <a:bodyPr/>
          <a:lstStyle/>
          <a:p>
            <a:r>
              <a:rPr lang="hr-HR" dirty="0" smtClean="0"/>
              <a:t>Pomoću fotografije objasni proces ciklogeneze.</a:t>
            </a:r>
            <a:endParaRPr lang="hr-HR" dirty="0"/>
          </a:p>
        </p:txBody>
      </p:sp>
      <p:pic>
        <p:nvPicPr>
          <p:cNvPr id="4" name="Picture 2" descr="G:\Geo\geografija gimnazija 1\136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027" y="189159"/>
            <a:ext cx="5323723" cy="666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37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/>
          <a:lstStyle/>
          <a:p>
            <a:r>
              <a:rPr lang="hr-HR" dirty="0" smtClean="0"/>
              <a:t>Što je fen?</a:t>
            </a:r>
          </a:p>
          <a:p>
            <a:endParaRPr lang="hr-HR" dirty="0"/>
          </a:p>
          <a:p>
            <a:r>
              <a:rPr lang="hr-HR" dirty="0" smtClean="0"/>
              <a:t>Kako nastaju tropski cikloni?</a:t>
            </a:r>
          </a:p>
          <a:p>
            <a:endParaRPr lang="hr-HR" dirty="0"/>
          </a:p>
          <a:p>
            <a:r>
              <a:rPr lang="hr-HR" dirty="0" smtClean="0"/>
              <a:t>Koji nazivi se koriste za tropske ciklone? </a:t>
            </a:r>
          </a:p>
          <a:p>
            <a:endParaRPr lang="hr-HR" dirty="0"/>
          </a:p>
          <a:p>
            <a:r>
              <a:rPr lang="hr-HR" dirty="0" smtClean="0"/>
              <a:t>Koja je razlika između tornada i tropskog ciklona?</a:t>
            </a:r>
          </a:p>
          <a:p>
            <a:endParaRPr lang="hr-HR" dirty="0"/>
          </a:p>
          <a:p>
            <a:r>
              <a:rPr lang="hr-HR" dirty="0" smtClean="0"/>
              <a:t>Koja je razlika između danika i noćnika?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373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Koja fotografija prikazuje smjer strujanja zmorca, a koja smjer kopnenjaka?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33" y="2636912"/>
            <a:ext cx="4104456" cy="377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31030"/>
            <a:ext cx="4079963" cy="377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89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r>
              <a:rPr lang="hr-HR" dirty="0" smtClean="0"/>
              <a:t>Što je vlaga zraka?</a:t>
            </a:r>
          </a:p>
          <a:p>
            <a:endParaRPr lang="hr-HR" dirty="0"/>
          </a:p>
          <a:p>
            <a:r>
              <a:rPr lang="hr-HR" dirty="0" smtClean="0"/>
              <a:t>Objasni povezanost vlažnosti zraka i temperature?</a:t>
            </a:r>
          </a:p>
          <a:p>
            <a:endParaRPr lang="hr-HR" dirty="0"/>
          </a:p>
          <a:p>
            <a:r>
              <a:rPr lang="hr-HR" dirty="0" smtClean="0"/>
              <a:t>Koja je razlika između apsolutne i relativne vlage?</a:t>
            </a:r>
          </a:p>
          <a:p>
            <a:endParaRPr lang="hr-HR" dirty="0"/>
          </a:p>
          <a:p>
            <a:r>
              <a:rPr lang="hr-HR" dirty="0" smtClean="0"/>
              <a:t>Što znači da je zrak zasićen vodenom parom? Na koji način to postaje?</a:t>
            </a:r>
          </a:p>
          <a:p>
            <a:endParaRPr lang="hr-HR" dirty="0"/>
          </a:p>
          <a:p>
            <a:r>
              <a:rPr lang="hr-HR" dirty="0" smtClean="0"/>
              <a:t>Objasni proces nastanka oblaka, magle i padalina.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445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4854280"/>
          </a:xfrm>
        </p:spPr>
        <p:txBody>
          <a:bodyPr>
            <a:normAutofit/>
          </a:bodyPr>
          <a:lstStyle/>
          <a:p>
            <a:r>
              <a:rPr lang="hr-HR" dirty="0" smtClean="0"/>
              <a:t>Koja je razlika između magle i oblaka?</a:t>
            </a:r>
          </a:p>
          <a:p>
            <a:endParaRPr lang="hr-HR" dirty="0"/>
          </a:p>
          <a:p>
            <a:r>
              <a:rPr lang="hr-HR" dirty="0" smtClean="0"/>
              <a:t>Objasni podjelu oblaka.</a:t>
            </a:r>
          </a:p>
          <a:p>
            <a:endParaRPr lang="hr-HR" dirty="0"/>
          </a:p>
          <a:p>
            <a:r>
              <a:rPr lang="hr-HR" dirty="0" smtClean="0"/>
              <a:t>Koje vrste oblaka će uvijek dati padaline?</a:t>
            </a:r>
          </a:p>
          <a:p>
            <a:endParaRPr lang="hr-HR" dirty="0"/>
          </a:p>
          <a:p>
            <a:r>
              <a:rPr lang="hr-HR" dirty="0" smtClean="0"/>
              <a:t>Kako se padaline dijele prema načinu postanka?</a:t>
            </a:r>
          </a:p>
          <a:p>
            <a:endParaRPr lang="hr-HR" dirty="0"/>
          </a:p>
          <a:p>
            <a:r>
              <a:rPr lang="hr-HR" dirty="0" smtClean="0"/>
              <a:t>Objasni nastanak konvekcijskih i orografskih padalina.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7561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758280"/>
          </a:xfrm>
        </p:spPr>
        <p:txBody>
          <a:bodyPr/>
          <a:lstStyle/>
          <a:p>
            <a:r>
              <a:rPr lang="hr-HR" dirty="0" smtClean="0"/>
              <a:t>Objasni kartu.</a:t>
            </a:r>
            <a:endParaRPr lang="hr-H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23454"/>
            <a:ext cx="8813758" cy="445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50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/>
          <a:lstStyle/>
          <a:p>
            <a:r>
              <a:rPr lang="hr-HR" dirty="0" smtClean="0"/>
              <a:t>Koja je razlika između rose i mraza?</a:t>
            </a:r>
          </a:p>
          <a:p>
            <a:endParaRPr lang="hr-HR" dirty="0"/>
          </a:p>
          <a:p>
            <a:r>
              <a:rPr lang="hr-HR" dirty="0" smtClean="0"/>
              <a:t>Kako nastaje snijeg?</a:t>
            </a:r>
          </a:p>
          <a:p>
            <a:endParaRPr lang="hr-HR" dirty="0"/>
          </a:p>
          <a:p>
            <a:r>
              <a:rPr lang="hr-HR" dirty="0" smtClean="0"/>
              <a:t>Kako nastaje tuča?</a:t>
            </a:r>
          </a:p>
          <a:p>
            <a:endParaRPr lang="hr-HR" dirty="0"/>
          </a:p>
          <a:p>
            <a:r>
              <a:rPr lang="hr-HR" dirty="0" smtClean="0"/>
              <a:t>Objasni izdvajanje klimatskih razreda i klimatskih tipova.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494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r>
              <a:rPr lang="hr-HR" dirty="0" smtClean="0"/>
              <a:t>Koja je razlika između klime i vremena?</a:t>
            </a:r>
          </a:p>
          <a:p>
            <a:endParaRPr lang="hr-HR" dirty="0"/>
          </a:p>
          <a:p>
            <a:r>
              <a:rPr lang="hr-HR" dirty="0" smtClean="0"/>
              <a:t>Kako se odredi klima na nekom prostoru?</a:t>
            </a:r>
          </a:p>
          <a:p>
            <a:endParaRPr lang="hr-HR" dirty="0"/>
          </a:p>
          <a:p>
            <a:r>
              <a:rPr lang="hr-HR" dirty="0" smtClean="0"/>
              <a:t>Koja je razlika između klimatskih elemenata i modifikatora?</a:t>
            </a:r>
          </a:p>
          <a:p>
            <a:endParaRPr lang="hr-HR" dirty="0"/>
          </a:p>
          <a:p>
            <a:r>
              <a:rPr lang="hr-HR" dirty="0" smtClean="0"/>
              <a:t>Navedi neke klimatske elemente i modifikatore.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999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Objasni utjecaj geografske širine na klimu na Zemlji.</a:t>
            </a:r>
          </a:p>
          <a:p>
            <a:endParaRPr lang="hr-HR" dirty="0"/>
          </a:p>
          <a:p>
            <a:r>
              <a:rPr lang="hr-HR" dirty="0" smtClean="0"/>
              <a:t>Kako reljef utječe na klimu?</a:t>
            </a:r>
          </a:p>
          <a:p>
            <a:endParaRPr lang="hr-HR" dirty="0"/>
          </a:p>
          <a:p>
            <a:r>
              <a:rPr lang="hr-HR" dirty="0" smtClean="0"/>
              <a:t>Kako more utječe na klimu obalnog prostora?</a:t>
            </a:r>
          </a:p>
          <a:p>
            <a:endParaRPr lang="hr-HR" dirty="0"/>
          </a:p>
          <a:p>
            <a:r>
              <a:rPr lang="hr-HR" dirty="0" smtClean="0"/>
              <a:t>Kako morske struje utječu na klimu?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159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Što je atmosfera? Na koje slojeve se dijeli?</a:t>
            </a:r>
          </a:p>
          <a:p>
            <a:endParaRPr lang="hr-HR" dirty="0"/>
          </a:p>
          <a:p>
            <a:r>
              <a:rPr lang="hr-HR" dirty="0" smtClean="0"/>
              <a:t>Kakvo značenje ima ozonosfera? Kako dolazi do stvaranja ozonskih rupa?</a:t>
            </a:r>
          </a:p>
          <a:p>
            <a:endParaRPr lang="hr-HR" dirty="0"/>
          </a:p>
          <a:p>
            <a:r>
              <a:rPr lang="hr-HR" dirty="0" smtClean="0"/>
              <a:t>Što su aeropolutanti?</a:t>
            </a:r>
          </a:p>
          <a:p>
            <a:endParaRPr lang="hr-HR" dirty="0"/>
          </a:p>
          <a:p>
            <a:r>
              <a:rPr lang="hr-HR" dirty="0" smtClean="0"/>
              <a:t>Kako dolazi do pojave kiselih padalina, a kako </a:t>
            </a:r>
            <a:r>
              <a:rPr lang="hr-HR" dirty="0" smtClean="0"/>
              <a:t>do </a:t>
            </a:r>
            <a:r>
              <a:rPr lang="hr-HR" dirty="0" smtClean="0"/>
              <a:t>pojave smoga?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737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896544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Objasni raspodjelu Sunčevog zračenja na putu do Zemljine površine.</a:t>
            </a:r>
          </a:p>
          <a:p>
            <a:endParaRPr lang="hr-HR" dirty="0"/>
          </a:p>
          <a:p>
            <a:r>
              <a:rPr lang="hr-HR" dirty="0" smtClean="0"/>
              <a:t>Kakvo je to difuzno zračenje?</a:t>
            </a:r>
          </a:p>
          <a:p>
            <a:endParaRPr lang="hr-HR" dirty="0"/>
          </a:p>
          <a:p>
            <a:r>
              <a:rPr lang="hr-HR" dirty="0" smtClean="0"/>
              <a:t>Što je albedo? Koja podloga ima najveći albedo?</a:t>
            </a:r>
          </a:p>
          <a:p>
            <a:endParaRPr lang="hr-HR" dirty="0"/>
          </a:p>
          <a:p>
            <a:r>
              <a:rPr lang="hr-HR" dirty="0" smtClean="0"/>
              <a:t>Što je terestričko zračenje?</a:t>
            </a:r>
          </a:p>
          <a:p>
            <a:endParaRPr lang="hr-HR" dirty="0"/>
          </a:p>
          <a:p>
            <a:r>
              <a:rPr lang="hr-HR" dirty="0" smtClean="0"/>
              <a:t>Što najviše utječe na temperaturu zraka? Kako se naziva ta pojava?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537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256584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O čemu će ovisiti zagrijanost određenih dijelova Zemljine površine?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 smtClean="0"/>
              <a:t>Kako se dobije srednja dnevna temperatura?</a:t>
            </a:r>
          </a:p>
          <a:p>
            <a:endParaRPr lang="hr-HR" dirty="0"/>
          </a:p>
          <a:p>
            <a:r>
              <a:rPr lang="hr-HR" dirty="0" smtClean="0"/>
              <a:t>Što je dnevna, a što godišnja amplituda temperature? Gdje je najveća, a gdje najmanja?</a:t>
            </a:r>
          </a:p>
          <a:p>
            <a:endParaRPr lang="hr-HR" dirty="0" smtClean="0"/>
          </a:p>
          <a:p>
            <a:r>
              <a:rPr lang="hr-HR" dirty="0"/>
              <a:t>Koliko iznosi vertikalni gradijent temperature?</a:t>
            </a:r>
          </a:p>
          <a:p>
            <a:endParaRPr lang="hr-HR" dirty="0"/>
          </a:p>
          <a:p>
            <a:r>
              <a:rPr lang="hr-HR" dirty="0"/>
              <a:t>Što je temperaturna inverzija?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766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332656"/>
            <a:ext cx="3334144" cy="6048672"/>
          </a:xfrm>
        </p:spPr>
        <p:txBody>
          <a:bodyPr/>
          <a:lstStyle/>
          <a:p>
            <a:r>
              <a:rPr lang="hr-HR" dirty="0" smtClean="0"/>
              <a:t>Što je prikazano na kartama?</a:t>
            </a:r>
            <a:endParaRPr lang="hr-HR" dirty="0"/>
          </a:p>
        </p:txBody>
      </p:sp>
      <p:pic>
        <p:nvPicPr>
          <p:cNvPr id="4" name="Picture 2" descr="C:\Users\MONIKA\Desktop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07287"/>
            <a:ext cx="5072187" cy="644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7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964488" cy="4710264"/>
          </a:xfrm>
        </p:spPr>
        <p:txBody>
          <a:bodyPr>
            <a:normAutofit/>
          </a:bodyPr>
          <a:lstStyle/>
          <a:p>
            <a:r>
              <a:rPr lang="hr-HR" dirty="0" smtClean="0"/>
              <a:t>Što je tlak zraka i o čemu ovisi?</a:t>
            </a:r>
          </a:p>
          <a:p>
            <a:endParaRPr lang="hr-HR" dirty="0"/>
          </a:p>
          <a:p>
            <a:r>
              <a:rPr lang="hr-HR" dirty="0" smtClean="0"/>
              <a:t>Objasni povezanost tlaka i temperature zraka.</a:t>
            </a:r>
          </a:p>
          <a:p>
            <a:endParaRPr lang="hr-HR" dirty="0"/>
          </a:p>
          <a:p>
            <a:r>
              <a:rPr lang="hr-HR" dirty="0" smtClean="0"/>
              <a:t>Objasni povezanost tlaka i vlažnosti zraka.</a:t>
            </a:r>
          </a:p>
          <a:p>
            <a:endParaRPr lang="hr-HR" dirty="0"/>
          </a:p>
          <a:p>
            <a:r>
              <a:rPr lang="hr-HR" dirty="0" smtClean="0"/>
              <a:t>Objasni povezanost tlaka zraka i nadmorske visine.</a:t>
            </a:r>
          </a:p>
          <a:p>
            <a:endParaRPr lang="hr-HR" dirty="0"/>
          </a:p>
          <a:p>
            <a:r>
              <a:rPr lang="hr-HR" dirty="0" smtClean="0"/>
              <a:t>Zašto je tlak zraka važan kod prognoziranja vremena?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439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60648"/>
            <a:ext cx="8503920" cy="5838400"/>
          </a:xfrm>
        </p:spPr>
        <p:txBody>
          <a:bodyPr/>
          <a:lstStyle/>
          <a:p>
            <a:r>
              <a:rPr lang="hr-HR" dirty="0" smtClean="0"/>
              <a:t>Objasni fotografije.</a:t>
            </a:r>
            <a:endParaRPr lang="hr-HR" dirty="0"/>
          </a:p>
        </p:txBody>
      </p:sp>
      <p:pic>
        <p:nvPicPr>
          <p:cNvPr id="4" name="Picture 3" descr="C:\Users\MONIKA\Desktop\barometar-1002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4104456" cy="414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5004048" y="81702"/>
            <a:ext cx="3430411" cy="3284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4867904" y="3442753"/>
            <a:ext cx="3566556" cy="3415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86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198</TotalTime>
  <Words>474</Words>
  <Application>Microsoft Office PowerPoint</Application>
  <PresentationFormat>On-screen Show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Klima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</dc:title>
  <dc:creator>MONIKA</dc:creator>
  <cp:lastModifiedBy>Valentina</cp:lastModifiedBy>
  <cp:revision>24</cp:revision>
  <dcterms:created xsi:type="dcterms:W3CDTF">2014-06-07T15:22:50Z</dcterms:created>
  <dcterms:modified xsi:type="dcterms:W3CDTF">2016-04-26T15:14:37Z</dcterms:modified>
</cp:coreProperties>
</file>