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FA4F58-EA7A-4867-9422-E9ACD83D9FFF}" type="datetimeFigureOut">
              <a:rPr lang="hr-HR" smtClean="0"/>
              <a:t>12.5.2015.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6D37E8-D05E-4F5C-924D-338285E9BB5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7/Greenland_scoresby-sydkapp2_hg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Klasifikacija klime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6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"/>
            <a:ext cx="7016660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Stepska klima (</a:t>
            </a:r>
            <a:r>
              <a:rPr lang="hr-HR" sz="3600" b="1" dirty="0" smtClean="0"/>
              <a:t>Bs)</a:t>
            </a:r>
            <a:endParaRPr lang="hr-H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" y="692695"/>
            <a:ext cx="4105308" cy="367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04" y="3789040"/>
            <a:ext cx="5366579" cy="29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Valentina\Desktop\Grand_Teto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5125"/>
            <a:ext cx="4466861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1"/>
            <a:ext cx="7632848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Umjereno topla vlažna klima (Cf)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25" y="980728"/>
            <a:ext cx="6065679" cy="54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965245" cy="692696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/>
              <a:t>Sredozemna klima (Cs)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845"/>
            <a:ext cx="4536504" cy="40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03" y="3536185"/>
            <a:ext cx="4421265" cy="3313819"/>
          </a:xfrm>
          <a:prstGeom prst="rect">
            <a:avLst/>
          </a:prstGeom>
        </p:spPr>
      </p:pic>
      <p:pic>
        <p:nvPicPr>
          <p:cNvPr id="4098" name="Picture 2" descr="C:\Users\Valentina\Desktop\SetWidth800-sredozemnamedvjed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16" y="647129"/>
            <a:ext cx="3988638" cy="3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92696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/>
              <a:t>Sinijska klima (Cw)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9" name="Picture 3" descr="C:\Users\MONIKA\Desktop\lhas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3585"/>
            <a:ext cx="426904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alentina\Desktop\preu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09" y="2204864"/>
            <a:ext cx="4249138" cy="28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0"/>
            <a:ext cx="6965245" cy="764705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/>
              <a:t>Vlažna borealna (Df)</a:t>
            </a:r>
            <a:endParaRPr lang="hr-HR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9288"/>
            <a:ext cx="4392488" cy="39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ONIKA\Desktop\tajg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546476" cy="30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20687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Suha borealna (Dw)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3467"/>
            <a:ext cx="6048672" cy="542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0"/>
            <a:ext cx="6965245" cy="620689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Klima tundre (ET)</a:t>
            </a:r>
            <a:endParaRPr lang="hr-HR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20688"/>
            <a:ext cx="4536504" cy="40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atoteka:Greenland scoresby-sydkapp2 hg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2924"/>
            <a:ext cx="4338107" cy="325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Valentina\Desktop\m13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1"/>
            <a:ext cx="3624441" cy="33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lentina\Desktop\Irv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6615"/>
            <a:ext cx="4248193" cy="28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360039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Klima vječnog mraza (EF)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89" y="836712"/>
            <a:ext cx="6449848" cy="57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5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48680"/>
            <a:ext cx="756084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KÖPPENOVA KLASIFIKACIJA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klimatski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razredi: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1. tropske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kišne klime (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A)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hr-HR" dirty="0">
                <a:latin typeface="Times New Roman"/>
                <a:ea typeface="Calibri"/>
                <a:cs typeface="Times New Roman"/>
              </a:rPr>
              <a:t>. suhe klime (B)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hr-HR" dirty="0">
                <a:latin typeface="Times New Roman"/>
                <a:ea typeface="Calibri"/>
                <a:cs typeface="Times New Roman"/>
              </a:rPr>
              <a:t>. umjereno tople kišne klime (C)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hr-HR" dirty="0">
                <a:latin typeface="Times New Roman"/>
                <a:ea typeface="Calibri"/>
                <a:cs typeface="Times New Roman"/>
              </a:rPr>
              <a:t>. snježno-šumske klime (D)</a:t>
            </a:r>
            <a:endParaRPr lang="hr-H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hr-HR" dirty="0">
                <a:latin typeface="Times New Roman"/>
                <a:ea typeface="Calibri"/>
                <a:cs typeface="Times New Roman"/>
              </a:rPr>
              <a:t>. 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snježne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klime (E)</a:t>
            </a:r>
            <a:endParaRPr lang="hr-HR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68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416824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Calibri"/>
                <a:cs typeface="Times New Roman"/>
              </a:rPr>
              <a:t>oznake za stupanj vlažnosti: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f – nema sušnog razdoblja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s – sušno razdoblje ljeti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/>
                <a:ea typeface="Calibri"/>
                <a:cs typeface="Times New Roman"/>
              </a:rPr>
              <a:t>w – sušno razdoblje zimi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oznake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za ljetne temp.: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– vruće ljeto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 smtClean="0">
                <a:latin typeface="Times New Roman"/>
                <a:ea typeface="Calibri"/>
                <a:cs typeface="Times New Roman"/>
              </a:rPr>
              <a:t>b </a:t>
            </a:r>
            <a:r>
              <a:rPr lang="hr-HR" dirty="0">
                <a:latin typeface="Times New Roman"/>
                <a:ea typeface="Calibri"/>
                <a:cs typeface="Times New Roman"/>
              </a:rPr>
              <a:t>– toplo ljeto</a:t>
            </a:r>
            <a:endParaRPr lang="hr-HR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hr-HR" dirty="0">
                <a:latin typeface="Times New Roman"/>
                <a:ea typeface="Calibri"/>
              </a:rPr>
              <a:t>c – svježe ljeto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13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424863" cy="6191250"/>
          </a:xfrm>
        </p:spPr>
        <p:txBody>
          <a:bodyPr/>
          <a:lstStyle/>
          <a:p>
            <a:pPr marR="0" algn="l" eaLnBrk="1" hangingPunct="1"/>
            <a:endParaRPr lang="hr-HR" sz="240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76263"/>
            <a:ext cx="86233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95858"/>
              </p:ext>
            </p:extLst>
          </p:nvPr>
        </p:nvGraphicFramePr>
        <p:xfrm>
          <a:off x="899592" y="764704"/>
          <a:ext cx="7416824" cy="452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432048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Tip klime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Temperatura 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Padaline 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Vegetacija</a:t>
                      </a:r>
                      <a:r>
                        <a:rPr lang="hr-H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Prašumska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Savanska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Pustinjska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Stepska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Umjereno topla vlažna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Sredozemna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Sinijska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Snježno-šumska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Polarna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4" b="6934"/>
          <a:stretch/>
        </p:blipFill>
        <p:spPr bwMode="auto">
          <a:xfrm>
            <a:off x="1043608" y="560908"/>
            <a:ext cx="7238914" cy="57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"/>
            <a:ext cx="7416823" cy="62068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/>
              <a:t>Prašumska klima (Af)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" y="620688"/>
            <a:ext cx="4649019" cy="41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ONIKA\Desktop\congo-riv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9" y="3789040"/>
            <a:ext cx="4572205" cy="30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lentina\Desktop\29xf9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9473"/>
            <a:ext cx="2592288" cy="38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entina\Desktop\ring-tailed-lem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343374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92696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/>
              <a:t>Savanska klima (Aw)</a:t>
            </a:r>
            <a:endParaRPr lang="hr-H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" y="620688"/>
            <a:ext cx="4392488" cy="393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ONIKA\Desktop\Taita-Hills-paysages-sava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0" y="3429000"/>
            <a:ext cx="4566321" cy="34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NIKA\Desktop\Baobab_and_elephant,_Tanzania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68" y="764704"/>
            <a:ext cx="4508532" cy="30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8" y="-27120"/>
            <a:ext cx="6965245" cy="692697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/>
              <a:t>Pustinjska klima (</a:t>
            </a:r>
            <a:r>
              <a:rPr lang="hr-HR" sz="3600" b="1" dirty="0" smtClean="0"/>
              <a:t>Bw)</a:t>
            </a:r>
            <a:endParaRPr lang="hr-H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" y="651722"/>
            <a:ext cx="425464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68" y="3861048"/>
            <a:ext cx="5235231" cy="2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alentina\Desktop\africka.lisica.pustin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66" y="198358"/>
            <a:ext cx="3384991" cy="38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402</TotalTime>
  <Words>156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Klasifikacija klime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Prašumska klima (Af)</vt:lpstr>
      <vt:lpstr>Savanska klima (Aw)</vt:lpstr>
      <vt:lpstr>Pustinjska klima (Bw)</vt:lpstr>
      <vt:lpstr>Stepska klima (Bs)</vt:lpstr>
      <vt:lpstr>Umjereno topla vlažna klima (Cf)</vt:lpstr>
      <vt:lpstr>Sredozemna klima (Cs)</vt:lpstr>
      <vt:lpstr>Sinijska klima (Cw)</vt:lpstr>
      <vt:lpstr>Vlažna borealna (Df)</vt:lpstr>
      <vt:lpstr>Suha borealna (Dw)</vt:lpstr>
      <vt:lpstr>Klima tundre (ET)</vt:lpstr>
      <vt:lpstr>Klima vječnog mraza (EF)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Klasifikacija klime</dc:title>
  <dc:creator>MONIKA</dc:creator>
  <cp:lastModifiedBy>Valentina</cp:lastModifiedBy>
  <cp:revision>18</cp:revision>
  <dcterms:created xsi:type="dcterms:W3CDTF">2014-05-19T20:21:45Z</dcterms:created>
  <dcterms:modified xsi:type="dcterms:W3CDTF">2015-05-12T14:21:06Z</dcterms:modified>
</cp:coreProperties>
</file>