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221F2D0-47B1-476F-B46A-3743127DC44D}" type="datetimeFigureOut">
              <a:rPr lang="hr-HR" smtClean="0"/>
              <a:t>11.3.2014.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C41584-1D15-4670-B0CF-C3FC08BE752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958" y="116632"/>
            <a:ext cx="7772400" cy="1944216"/>
          </a:xfrm>
        </p:spPr>
        <p:txBody>
          <a:bodyPr/>
          <a:lstStyle/>
          <a:p>
            <a:r>
              <a:rPr lang="hr-HR" sz="6000" dirty="0" smtClean="0"/>
              <a:t>Egzogeni procesi i oblici</a:t>
            </a:r>
            <a:endParaRPr lang="hr-HR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46003"/>
            <a:ext cx="6044575" cy="4531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8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hr-HR" sz="2800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tečenje (soliflukcija)</a:t>
            </a:r>
            <a:endParaRPr lang="hr-HR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uzrok: stalno zaleđeno tlo</a:t>
            </a:r>
            <a:endParaRPr lang="hr-HR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6" descr="masovno tr005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 t="12701" r="47148" b="22218"/>
          <a:stretch>
            <a:fillRect/>
          </a:stretch>
        </p:blipFill>
        <p:spPr bwMode="auto">
          <a:xfrm>
            <a:off x="5292080" y="188640"/>
            <a:ext cx="32400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masovno tr006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32552" r="53745" b="39632"/>
          <a:stretch>
            <a:fillRect/>
          </a:stretch>
        </p:blipFill>
        <p:spPr bwMode="auto">
          <a:xfrm>
            <a:off x="5295852" y="3821325"/>
            <a:ext cx="3236315" cy="284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masovno tr006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9" r="1791" b="39282"/>
          <a:stretch>
            <a:fillRect/>
          </a:stretch>
        </p:blipFill>
        <p:spPr bwMode="auto">
          <a:xfrm>
            <a:off x="1090992" y="2060848"/>
            <a:ext cx="2800790" cy="460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61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5. </a:t>
            </a:r>
            <a:r>
              <a:rPr lang="hr-HR" sz="28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odronjavanje i urušavanje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brzo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 naglo kretanje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6" descr="masovno tr003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15" t="5093" r="723" b="23033"/>
          <a:stretch>
            <a:fillRect/>
          </a:stretch>
        </p:blipFill>
        <p:spPr bwMode="auto">
          <a:xfrm>
            <a:off x="1115615" y="2924944"/>
            <a:ext cx="271430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sovno tr007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" t="35927" r="49023"/>
          <a:stretch>
            <a:fillRect/>
          </a:stretch>
        </p:blipFill>
        <p:spPr bwMode="auto">
          <a:xfrm>
            <a:off x="5292080" y="764704"/>
            <a:ext cx="3024882" cy="553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5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 podnožju padina materijal se nakuplja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nastaju PREDGORSKE STEPENICE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Zaštita padina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mreže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potporni </a:t>
            </a:r>
            <a:r>
              <a:rPr lang="hr-HR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zidovi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cementiranje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terase</a:t>
            </a:r>
            <a:endParaRPr lang="hr-HR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r>
              <a:rPr lang="hr-HR" dirty="0" smtClean="0">
                <a:solidFill>
                  <a:schemeClr val="tx1"/>
                </a:solidFill>
                <a:latin typeface="Times New Roman"/>
                <a:ea typeface="Calibri"/>
              </a:rPr>
              <a:t>drenaža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ONIKA\Desktop\klizist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54" y="958213"/>
            <a:ext cx="3617979" cy="271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sovno tr009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6" t="4572" r="5666" b="3592"/>
          <a:stretch>
            <a:fillRect/>
          </a:stretch>
        </p:blipFill>
        <p:spPr bwMode="auto">
          <a:xfrm>
            <a:off x="2627784" y="1628800"/>
            <a:ext cx="2651431" cy="508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1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njihov utjecaj ovisi o vrsti stijene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trošenje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stijena može biti</a:t>
            </a: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a) MEHANIČKO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pod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utjecajem leda, vjetra, rijeka i valova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zbog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razlika u temp.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hr-HR" sz="20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5" name="Picture 3" descr="trošenje005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72321" r="7695" b="8704"/>
          <a:stretch>
            <a:fillRect/>
          </a:stretch>
        </p:blipFill>
        <p:spPr bwMode="auto">
          <a:xfrm>
            <a:off x="755576" y="4581128"/>
            <a:ext cx="62658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0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b) KEMIJSKO (KOROZIJA)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voda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otapa stijene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vapnenac i dolomit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c) </a:t>
            </a: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ORGANOGENO</a:t>
            </a:r>
            <a:endParaRPr lang="hr-HR" sz="28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djelovanje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živih organizama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npr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korijenje biljaka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5" descr="C:\Users\MONIKA\Desktop\škra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78420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trošenje008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" t="5620" r="51021" b="61389"/>
          <a:stretch>
            <a:fillRect/>
          </a:stretch>
        </p:blipFill>
        <p:spPr bwMode="auto">
          <a:xfrm>
            <a:off x="4990717" y="3754836"/>
            <a:ext cx="3973771" cy="277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6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djelovanjem vanjskih procesa nastaju: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DENUDACIJSKI (destrukcijski)                            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 AKUMULACIJSKI oblici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denudacijski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procesi: - EROZIJA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</a:t>
            </a: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-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DERAZIJA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</a:t>
            </a: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-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KOROZIJA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hr-HR" dirty="0" smtClean="0"/>
              <a:t>Padinski reljef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nastaje DERAZIJOM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kretanje razorenog materijala niz padine pod utjecajem gravitacije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→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nastaju KLIZIŠTA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2" descr="C:\Users\MONIKA\Desktop\2105b_ocp_w380_h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158" y="3429000"/>
            <a:ext cx="3856770" cy="304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6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vrste padina: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a) konkavne (udubljene)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b) konveksne (ispupčene)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c) kose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d) normalne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e) strmci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400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4050975" cy="5721499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PADINSKI PROCESI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hr-HR" sz="28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spiranje i jaruženje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pod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utjecajem padalina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nastaju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brazde, vododerine i jaruge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jako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zahvaćene padine – BADLANDS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3074" name="Picture 2" descr="C:\Users\MONIKA\Desktop\Badland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36" y="1196752"/>
            <a:ext cx="5032163" cy="33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hr-HR" sz="28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klizanje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uzrok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gradnja, sječa šuma, glinena podloga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4" descr="masovno tr008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5244" r="3964" b="59135"/>
          <a:stretch>
            <a:fillRect/>
          </a:stretch>
        </p:blipFill>
        <p:spPr bwMode="auto">
          <a:xfrm>
            <a:off x="179512" y="2138738"/>
            <a:ext cx="5760640" cy="227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sovno t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16832"/>
            <a:ext cx="3402286" cy="47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MONIKA\Desktop\250px-ElSalvador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202877"/>
            <a:ext cx="2592289" cy="35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2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3. </a:t>
            </a:r>
            <a:r>
              <a:rPr lang="hr-HR" sz="2800" u="sng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puženje (deflukcija)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sporo 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kretanje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hr-HR" sz="28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uzrok</a:t>
            </a:r>
            <a:r>
              <a:rPr lang="hr-HR" sz="28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led u tlu, razlike u temp., velika vlaga</a:t>
            </a:r>
            <a:endParaRPr lang="hr-HR" sz="2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hr-HR" dirty="0"/>
          </a:p>
        </p:txBody>
      </p:sp>
      <p:pic>
        <p:nvPicPr>
          <p:cNvPr id="4" name="Picture 4" descr="masovno tr00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51398" b="50816"/>
          <a:stretch>
            <a:fillRect/>
          </a:stretch>
        </p:blipFill>
        <p:spPr bwMode="auto">
          <a:xfrm>
            <a:off x="683568" y="3140968"/>
            <a:ext cx="3672408" cy="344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masovno tr004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7" t="45229" r="6679" b="20851"/>
          <a:stretch>
            <a:fillRect/>
          </a:stretch>
        </p:blipFill>
        <p:spPr bwMode="auto">
          <a:xfrm>
            <a:off x="4673052" y="3302524"/>
            <a:ext cx="4115161" cy="278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1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118</TotalTime>
  <Words>213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Egzogeni procesi i oblici</vt:lpstr>
      <vt:lpstr>PowerPoint Presentation</vt:lpstr>
      <vt:lpstr>PowerPoint Presentation</vt:lpstr>
      <vt:lpstr>PowerPoint Presentation</vt:lpstr>
      <vt:lpstr>Padinski reljef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Egzogeni procesi i oblici</dc:title>
  <dc:creator>MONIKA</dc:creator>
  <cp:lastModifiedBy>MONIKA</cp:lastModifiedBy>
  <cp:revision>10</cp:revision>
  <dcterms:created xsi:type="dcterms:W3CDTF">2014-03-11T19:12:58Z</dcterms:created>
  <dcterms:modified xsi:type="dcterms:W3CDTF">2014-03-11T21:11:37Z</dcterms:modified>
</cp:coreProperties>
</file>