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B813-03D1-43D0-9170-654E499E907B}" type="datetimeFigureOut">
              <a:rPr lang="hr-HR" smtClean="0"/>
              <a:t>19.4.2016.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A34E-A16F-4797-A13C-B5D46ED0526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B813-03D1-43D0-9170-654E499E907B}" type="datetimeFigureOut">
              <a:rPr lang="hr-HR" smtClean="0"/>
              <a:t>19.4.2016.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A34E-A16F-4797-A13C-B5D46ED0526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B813-03D1-43D0-9170-654E499E907B}" type="datetimeFigureOut">
              <a:rPr lang="hr-HR" smtClean="0"/>
              <a:t>19.4.2016.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A34E-A16F-4797-A13C-B5D46ED0526E}" type="slidenum">
              <a:rPr lang="hr-HR" smtClean="0"/>
              <a:t>‹#›</a:t>
            </a:fld>
            <a:endParaRPr lang="hr-H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B813-03D1-43D0-9170-654E499E907B}" type="datetimeFigureOut">
              <a:rPr lang="hr-HR" smtClean="0"/>
              <a:t>19.4.2016.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A34E-A16F-4797-A13C-B5D46ED0526E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B813-03D1-43D0-9170-654E499E907B}" type="datetimeFigureOut">
              <a:rPr lang="hr-HR" smtClean="0"/>
              <a:t>19.4.2016.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A34E-A16F-4797-A13C-B5D46ED0526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B813-03D1-43D0-9170-654E499E907B}" type="datetimeFigureOut">
              <a:rPr lang="hr-HR" smtClean="0"/>
              <a:t>19.4.2016.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A34E-A16F-4797-A13C-B5D46ED0526E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B813-03D1-43D0-9170-654E499E907B}" type="datetimeFigureOut">
              <a:rPr lang="hr-HR" smtClean="0"/>
              <a:t>19.4.2016.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A34E-A16F-4797-A13C-B5D46ED0526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B813-03D1-43D0-9170-654E499E907B}" type="datetimeFigureOut">
              <a:rPr lang="hr-HR" smtClean="0"/>
              <a:t>19.4.2016.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A34E-A16F-4797-A13C-B5D46ED0526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B813-03D1-43D0-9170-654E499E907B}" type="datetimeFigureOut">
              <a:rPr lang="hr-HR" smtClean="0"/>
              <a:t>19.4.2016.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A34E-A16F-4797-A13C-B5D46ED0526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B813-03D1-43D0-9170-654E499E907B}" type="datetimeFigureOut">
              <a:rPr lang="hr-HR" smtClean="0"/>
              <a:t>19.4.2016.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A34E-A16F-4797-A13C-B5D46ED0526E}" type="slidenum">
              <a:rPr lang="hr-HR" smtClean="0"/>
              <a:t>‹#›</a:t>
            </a:fld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B813-03D1-43D0-9170-654E499E907B}" type="datetimeFigureOut">
              <a:rPr lang="hr-HR" smtClean="0"/>
              <a:t>19.4.2016.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A34E-A16F-4797-A13C-B5D46ED0526E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590B813-03D1-43D0-9170-654E499E907B}" type="datetimeFigureOut">
              <a:rPr lang="hr-HR" smtClean="0"/>
              <a:t>19.4.2016.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110A34E-A16F-4797-A13C-B5D46ED0526E}" type="slidenum">
              <a:rPr lang="hr-HR" smtClean="0"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phschool.com/atschool/phsciexp/active_art/weather_front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6000" b="1" dirty="0" smtClean="0"/>
              <a:t>Cirkulacija zraka</a:t>
            </a:r>
            <a:endParaRPr lang="hr-HR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741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1" y="188640"/>
            <a:ext cx="8028880" cy="5937523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d) TORNADO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latin typeface="Times New Roman"/>
                <a:ea typeface="Calibri"/>
                <a:cs typeface="Times New Roman"/>
              </a:rPr>
              <a:t>spiralni </a:t>
            </a:r>
            <a:r>
              <a:rPr lang="hr-HR" sz="2800" dirty="0">
                <a:latin typeface="Times New Roman"/>
                <a:ea typeface="Calibri"/>
                <a:cs typeface="Times New Roman"/>
              </a:rPr>
              <a:t>vrtlog zraka (nad kopnom)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  <p:pic>
        <p:nvPicPr>
          <p:cNvPr id="3074" name="Picture 2" descr="C:\Users\MONIKA\Desktop\cumulonimb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1" y="1916832"/>
            <a:ext cx="4896544" cy="311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pbcgov.com/publicsafety/emergencymanagement/_images/tornado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013" y="3508810"/>
            <a:ext cx="4271963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09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9" y="260648"/>
            <a:ext cx="7956872" cy="5865515"/>
          </a:xfrm>
        </p:spPr>
        <p:txBody>
          <a:bodyPr/>
          <a:lstStyle/>
          <a:p>
            <a:pPr lvl="0">
              <a:lnSpc>
                <a:spcPct val="150000"/>
              </a:lnSpc>
              <a:spcAft>
                <a:spcPts val="1000"/>
              </a:spcAft>
              <a:buClr>
                <a:srgbClr val="31B6FD"/>
              </a:buClr>
            </a:pPr>
            <a:r>
              <a:rPr lang="hr-HR" sz="2800" dirty="0">
                <a:solidFill>
                  <a:srgbClr val="073E87"/>
                </a:solidFill>
                <a:latin typeface="Times New Roman"/>
                <a:ea typeface="Calibri"/>
                <a:cs typeface="Times New Roman"/>
              </a:rPr>
              <a:t>vrlo razoran</a:t>
            </a:r>
            <a:endParaRPr lang="hr-HR" sz="2800" dirty="0">
              <a:solidFill>
                <a:srgbClr val="073E87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  <a:buClr>
                <a:srgbClr val="31B6FD"/>
              </a:buClr>
            </a:pPr>
            <a:r>
              <a:rPr lang="hr-HR" sz="2800" dirty="0">
                <a:solidFill>
                  <a:srgbClr val="073E87"/>
                </a:solidFill>
                <a:latin typeface="Times New Roman"/>
                <a:ea typeface="Calibri"/>
                <a:cs typeface="Times New Roman"/>
              </a:rPr>
              <a:t>najčešći u središnjem dijelu SAD-a</a:t>
            </a:r>
            <a:endParaRPr lang="hr-HR" sz="2800" dirty="0">
              <a:solidFill>
                <a:srgbClr val="073E87"/>
              </a:solidFill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18613"/>
            <a:ext cx="4880560" cy="493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53" y="1918613"/>
            <a:ext cx="3851391" cy="474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67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3" y="1052736"/>
            <a:ext cx="8100888" cy="50734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zmorac – puše danju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latin typeface="Times New Roman"/>
                <a:ea typeface="Calibri"/>
                <a:cs typeface="Times New Roman"/>
              </a:rPr>
              <a:t>kopnenjak </a:t>
            </a:r>
            <a:r>
              <a:rPr lang="hr-HR" sz="2800" dirty="0">
                <a:latin typeface="Times New Roman"/>
                <a:ea typeface="Calibri"/>
                <a:cs typeface="Times New Roman"/>
              </a:rPr>
              <a:t>– puše noću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latin typeface="Times New Roman"/>
                <a:ea typeface="Calibri"/>
                <a:cs typeface="Times New Roman"/>
              </a:rPr>
              <a:t>dolinski </a:t>
            </a:r>
            <a:r>
              <a:rPr lang="hr-HR" sz="2800" dirty="0">
                <a:latin typeface="Times New Roman"/>
                <a:ea typeface="Calibri"/>
                <a:cs typeface="Times New Roman"/>
              </a:rPr>
              <a:t>vjetar (danik)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r>
              <a:rPr lang="hr-HR" sz="2800" dirty="0" smtClean="0">
                <a:latin typeface="Times New Roman"/>
                <a:ea typeface="Calibri"/>
              </a:rPr>
              <a:t>planinski </a:t>
            </a:r>
            <a:r>
              <a:rPr lang="hr-HR" sz="2800" dirty="0">
                <a:latin typeface="Times New Roman"/>
                <a:ea typeface="Calibri"/>
              </a:rPr>
              <a:t>vjetar (noćnik)</a:t>
            </a:r>
            <a:endParaRPr lang="hr-HR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35280" cy="936104"/>
          </a:xfrm>
        </p:spPr>
        <p:txBody>
          <a:bodyPr>
            <a:normAutofit/>
          </a:bodyPr>
          <a:lstStyle/>
          <a:p>
            <a:pPr algn="l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3. TERCIJARNA (LOKALNA)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445123" cy="318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033" y="3573016"/>
            <a:ext cx="3419202" cy="314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94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9" y="1772816"/>
            <a:ext cx="7956872" cy="4353347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postoji tijekom cijele god.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latin typeface="Times New Roman"/>
                <a:ea typeface="Calibri"/>
                <a:cs typeface="Times New Roman"/>
              </a:rPr>
              <a:t>čine </a:t>
            </a:r>
            <a:r>
              <a:rPr lang="hr-HR" sz="2800" dirty="0">
                <a:latin typeface="Times New Roman"/>
                <a:ea typeface="Calibri"/>
                <a:cs typeface="Times New Roman"/>
              </a:rPr>
              <a:t>ju stalni vjetrovi: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a) pasati (SI i JI)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b) glavni zapadni 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c) polarni istočni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1. PRIMARNA (PLANETARNA)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86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5949280"/>
            <a:ext cx="8712967" cy="79208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hr-HR" dirty="0">
                <a:latin typeface="Times New Roman"/>
                <a:ea typeface="Calibri"/>
                <a:cs typeface="Times New Roman"/>
              </a:rPr>
              <a:t>oko samog ekvatora - pojas ekvatorskih tišina (kalme)</a:t>
            </a:r>
            <a:endParaRPr lang="hr-HR" sz="2000" dirty="0"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0"/>
            <a:ext cx="6547887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6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60648"/>
            <a:ext cx="8496943" cy="586551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d) monsuni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latin typeface="Times New Roman"/>
                <a:ea typeface="Calibri"/>
                <a:cs typeface="Times New Roman"/>
              </a:rPr>
              <a:t>utjecaj </a:t>
            </a:r>
            <a:r>
              <a:rPr lang="hr-HR" sz="2800" dirty="0">
                <a:latin typeface="Times New Roman"/>
                <a:ea typeface="Calibri"/>
                <a:cs typeface="Times New Roman"/>
              </a:rPr>
              <a:t>na J, JI i I Aziju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1" y="2962339"/>
            <a:ext cx="4435449" cy="367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962339"/>
            <a:ext cx="4443049" cy="372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737" y="116632"/>
            <a:ext cx="3795369" cy="273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99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3" y="1772816"/>
            <a:ext cx="8100888" cy="4353347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a) strujanja u C i A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latin typeface="Calibri"/>
                <a:ea typeface="Calibri"/>
                <a:cs typeface="Times New Roman"/>
              </a:rPr>
              <a:t>→</a:t>
            </a:r>
            <a:r>
              <a:rPr lang="hr-HR" sz="2800" dirty="0">
                <a:latin typeface="Times New Roman"/>
                <a:ea typeface="Calibri"/>
                <a:cs typeface="Times New Roman"/>
              </a:rPr>
              <a:t> u umjerenim geog. širinama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692696"/>
            <a:ext cx="8435280" cy="1224136"/>
          </a:xfrm>
        </p:spPr>
        <p:txBody>
          <a:bodyPr>
            <a:normAutofit/>
          </a:bodyPr>
          <a:lstStyle/>
          <a:p>
            <a:pPr algn="l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2. SEKUNDARNA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72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916832"/>
            <a:ext cx="3888432" cy="4498453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dirty="0">
                <a:latin typeface="Times New Roman"/>
                <a:ea typeface="Calibri"/>
                <a:cs typeface="Times New Roman"/>
              </a:rPr>
              <a:t>CIKLONE - nastaju na dodiru dviju zračnih masa različite temp.</a:t>
            </a:r>
            <a:endParaRPr lang="hr-HR" sz="20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dirty="0">
                <a:latin typeface="Calibri"/>
                <a:ea typeface="Calibri"/>
                <a:cs typeface="Times New Roman"/>
              </a:rPr>
              <a:t>→</a:t>
            </a:r>
            <a:r>
              <a:rPr lang="hr-HR" dirty="0">
                <a:latin typeface="Times New Roman"/>
                <a:ea typeface="Calibri"/>
                <a:cs typeface="Times New Roman"/>
              </a:rPr>
              <a:t> proces </a:t>
            </a:r>
            <a:r>
              <a:rPr lang="hr-HR" dirty="0" smtClean="0">
                <a:latin typeface="Times New Roman"/>
                <a:ea typeface="Calibri"/>
                <a:cs typeface="Times New Roman"/>
              </a:rPr>
              <a:t>CIKLOGENEZE</a:t>
            </a: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000" dirty="0" smtClean="0">
                <a:latin typeface="Calibri"/>
                <a:ea typeface="Calibri"/>
                <a:cs typeface="Times New Roman"/>
                <a:hlinkClick r:id="rId2"/>
              </a:rPr>
              <a:t>http://www.phschool.com/atschool/phsciexp/active_art/weather_fronts/</a:t>
            </a:r>
            <a:endParaRPr lang="hr-HR" sz="2000" dirty="0"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  <p:pic>
        <p:nvPicPr>
          <p:cNvPr id="4" name="Picture 2" descr="G:\Geo\geografija gimnazija 1\136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028" y="7181"/>
            <a:ext cx="5323723" cy="666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32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88640"/>
            <a:ext cx="8100889" cy="593752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dirty="0">
                <a:latin typeface="Times New Roman"/>
                <a:ea typeface="Calibri"/>
                <a:cs typeface="Times New Roman"/>
              </a:rPr>
              <a:t>b) FEN</a:t>
            </a:r>
            <a:endParaRPr lang="hr-HR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dirty="0" smtClean="0">
                <a:latin typeface="Times New Roman"/>
                <a:ea typeface="Calibri"/>
                <a:cs typeface="Times New Roman"/>
              </a:rPr>
              <a:t>topao </a:t>
            </a:r>
            <a:r>
              <a:rPr lang="hr-HR" dirty="0">
                <a:latin typeface="Times New Roman"/>
                <a:ea typeface="Calibri"/>
                <a:cs typeface="Times New Roman"/>
              </a:rPr>
              <a:t>planinski vjetar</a:t>
            </a:r>
            <a:endParaRPr lang="hr-HR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dirty="0" smtClean="0">
                <a:latin typeface="Times New Roman"/>
                <a:ea typeface="Calibri"/>
                <a:cs typeface="Times New Roman"/>
              </a:rPr>
              <a:t>uzrokuje </a:t>
            </a:r>
            <a:r>
              <a:rPr lang="hr-HR" dirty="0">
                <a:latin typeface="Times New Roman"/>
                <a:ea typeface="Calibri"/>
                <a:cs typeface="Times New Roman"/>
              </a:rPr>
              <a:t>naglo kopnjenje snijega</a:t>
            </a:r>
            <a:endParaRPr lang="hr-HR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dirty="0" smtClean="0">
                <a:latin typeface="Times New Roman"/>
                <a:ea typeface="Calibri"/>
                <a:cs typeface="Times New Roman"/>
              </a:rPr>
              <a:t>južni </a:t>
            </a:r>
            <a:r>
              <a:rPr lang="hr-HR" dirty="0">
                <a:latin typeface="Times New Roman"/>
                <a:ea typeface="Calibri"/>
                <a:cs typeface="Times New Roman"/>
              </a:rPr>
              <a:t>ciklonski i sjeverni </a:t>
            </a:r>
            <a:r>
              <a:rPr lang="hr-HR" dirty="0" smtClean="0">
                <a:latin typeface="Times New Roman"/>
                <a:ea typeface="Calibri"/>
                <a:cs typeface="Times New Roman"/>
              </a:rPr>
              <a:t>anticiklonski</a:t>
            </a:r>
            <a:endParaRPr lang="hr-HR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dirty="0">
                <a:latin typeface="Times New Roman"/>
                <a:ea typeface="Calibri"/>
                <a:cs typeface="Times New Roman"/>
              </a:rPr>
              <a:t>kod nas jugo</a:t>
            </a:r>
            <a:endParaRPr lang="hr-HR" dirty="0"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  <p:pic>
        <p:nvPicPr>
          <p:cNvPr id="1026" name="Picture 2" descr="E:\materijali\geo_eko_1\05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68338"/>
            <a:ext cx="4176464" cy="368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899592" y="2852936"/>
            <a:ext cx="0" cy="64807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9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1" y="332656"/>
            <a:ext cx="8028880" cy="5793507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c) TROPSKI CIKLONI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latin typeface="Times New Roman"/>
                <a:ea typeface="Calibri"/>
                <a:cs typeface="Times New Roman"/>
              </a:rPr>
              <a:t>vrtložni </a:t>
            </a:r>
            <a:r>
              <a:rPr lang="hr-HR" sz="2800" dirty="0">
                <a:latin typeface="Times New Roman"/>
                <a:ea typeface="Calibri"/>
                <a:cs typeface="Times New Roman"/>
              </a:rPr>
              <a:t>vjetrovi razorne snage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latin typeface="Times New Roman"/>
                <a:ea typeface="Calibri"/>
                <a:cs typeface="Times New Roman"/>
              </a:rPr>
              <a:t>nastaju </a:t>
            </a:r>
            <a:r>
              <a:rPr lang="hr-HR" sz="2800" dirty="0">
                <a:latin typeface="Times New Roman"/>
                <a:ea typeface="Calibri"/>
                <a:cs typeface="Times New Roman"/>
              </a:rPr>
              <a:t>iznad toplih oceana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  <p:pic>
        <p:nvPicPr>
          <p:cNvPr id="4" name="Picture 2" descr="http://www.jutarnji.hr/multimedia/archive/00255/uragan_svemir_255249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35647"/>
            <a:ext cx="6620222" cy="331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29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7" y="332656"/>
            <a:ext cx="7956873" cy="5793507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hariken/uragan (Amerika)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willy-willies (Australija)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tajfun (Japan)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ciklon (J. Azija)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77643"/>
            <a:ext cx="6022167" cy="273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459" y="7462"/>
            <a:ext cx="337185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97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804</TotalTime>
  <Words>178</Words>
  <Application>Microsoft Office PowerPoint</Application>
  <PresentationFormat>On-screen Show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Waveform</vt:lpstr>
      <vt:lpstr>Cirkulacija zraka</vt:lpstr>
      <vt:lpstr>1. PRIMARNA (PLANETARNA)</vt:lpstr>
      <vt:lpstr>PowerPoint Presentation</vt:lpstr>
      <vt:lpstr>PowerPoint Presentation</vt:lpstr>
      <vt:lpstr>2. SEKUNDARNA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TERCIJARNA (LOKALNA)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Cirkulacija zraka</dc:title>
  <dc:creator>MONIKA</dc:creator>
  <cp:lastModifiedBy>Valentina</cp:lastModifiedBy>
  <cp:revision>17</cp:revision>
  <dcterms:created xsi:type="dcterms:W3CDTF">2014-05-27T14:12:09Z</dcterms:created>
  <dcterms:modified xsi:type="dcterms:W3CDTF">2016-04-19T15:13:17Z</dcterms:modified>
</cp:coreProperties>
</file>