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84" r:id="rId6"/>
    <p:sldId id="260" r:id="rId7"/>
    <p:sldId id="261" r:id="rId8"/>
    <p:sldId id="262" r:id="rId9"/>
    <p:sldId id="263" r:id="rId10"/>
    <p:sldId id="264" r:id="rId11"/>
    <p:sldId id="265" r:id="rId12"/>
    <p:sldId id="287" r:id="rId13"/>
    <p:sldId id="285" r:id="rId14"/>
    <p:sldId id="286" r:id="rId15"/>
    <p:sldId id="289" r:id="rId16"/>
    <p:sldId id="268" r:id="rId17"/>
    <p:sldId id="270" r:id="rId18"/>
    <p:sldId id="271" r:id="rId19"/>
    <p:sldId id="272" r:id="rId20"/>
    <p:sldId id="274" r:id="rId21"/>
    <p:sldId id="273" r:id="rId22"/>
    <p:sldId id="275" r:id="rId23"/>
    <p:sldId id="276" r:id="rId24"/>
    <p:sldId id="288" r:id="rId25"/>
    <p:sldId id="277" r:id="rId26"/>
    <p:sldId id="278" r:id="rId27"/>
    <p:sldId id="279" r:id="rId28"/>
    <p:sldId id="290" r:id="rId29"/>
  </p:sldIdLst>
  <p:sldSz cx="9144000" cy="5143500" type="screen16x9"/>
  <p:notesSz cx="6858000" cy="9144000"/>
  <p:embeddedFontLst>
    <p:embeddedFont>
      <p:font typeface="Walter Turncoat" charset="0"/>
      <p:regular r:id="rId31"/>
    </p:embeddedFont>
    <p:embeddedFont>
      <p:font typeface="Sniglet" charset="0"/>
      <p:regular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AC6E9DC2-1A89-4F7D-86F9-0074446D8D42}">
  <a:tblStyle styleId="{AC6E9DC2-1A89-4F7D-86F9-0074446D8D42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71" autoAdjust="0"/>
    <p:restoredTop sz="94660"/>
  </p:normalViewPr>
  <p:slideViewPr>
    <p:cSldViewPr>
      <p:cViewPr>
        <p:scale>
          <a:sx n="95" d="100"/>
          <a:sy n="95" d="100"/>
        </p:scale>
        <p:origin x="-630" y="2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Grafikon%20u%20programu%20Microsoft%20Office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hart>
    <c:title/>
    <c:plotArea>
      <c:layout/>
      <c:doughnutChart>
        <c:varyColors val="1"/>
        <c:ser>
          <c:idx val="0"/>
          <c:order val="0"/>
          <c:tx>
            <c:strRef>
              <c:f>'[Grafikon u programu Microsoft Office PowerPoint]List1'!$B$2</c:f>
              <c:strCache>
                <c:ptCount val="1"/>
                <c:pt idx="0">
                  <c:v>65,20%</c:v>
                </c:pt>
              </c:strCache>
            </c:strRef>
          </c:tx>
          <c:cat>
            <c:strRef>
              <c:f>'[Grafikon u programu Microsoft Office PowerPoint]List1'!$A$3:$A$4</c:f>
              <c:strCache>
                <c:ptCount val="2"/>
                <c:pt idx="0">
                  <c:v>velike HE</c:v>
                </c:pt>
                <c:pt idx="1">
                  <c:v>male HE…</c:v>
                </c:pt>
              </c:strCache>
            </c:strRef>
          </c:cat>
          <c:val>
            <c:numRef>
              <c:f>'[Grafikon u programu Microsoft Office PowerPoint]List1'!$B$3:$B$4</c:f>
              <c:numCache>
                <c:formatCode>0.00%</c:formatCode>
                <c:ptCount val="2"/>
                <c:pt idx="0">
                  <c:v>0.60300000000000065</c:v>
                </c:pt>
                <c:pt idx="1">
                  <c:v>4.9000000000000064E-2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80445144356955389"/>
          <c:y val="0.49134407635246508"/>
          <c:w val="0.19554855643044625"/>
          <c:h val="0.17257832459159367"/>
        </c:manualLayout>
      </c:layout>
    </c:legend>
    <c:plotVisOnly val="1"/>
  </c:chart>
  <c:txPr>
    <a:bodyPr/>
    <a:lstStyle/>
    <a:p>
      <a:pPr>
        <a:defRPr>
          <a:solidFill>
            <a:schemeClr val="bg1"/>
          </a:solidFill>
        </a:defRPr>
      </a:pPr>
      <a:endParaRPr lang="sr-Latn-CS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0.96074</cdr:x>
      <cdr:y>0.51003</cdr:y>
    </cdr:from>
    <cdr:to>
      <cdr:x>0.99224</cdr:x>
      <cdr:y>0.5322</cdr:y>
    </cdr:to>
    <cdr:sp macro="" textlink="">
      <cdr:nvSpPr>
        <cdr:cNvPr id="2" name="TekstniOkvir 1"/>
        <cdr:cNvSpPr txBox="1"/>
      </cdr:nvSpPr>
      <cdr:spPr>
        <a:xfrm xmlns:a="http://schemas.openxmlformats.org/drawingml/2006/main">
          <a:off x="4392488" y="1656184"/>
          <a:ext cx="144016" cy="720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hr-HR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1991812"/>
            <a:ext cx="7772400" cy="1159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6000"/>
            </a:lvl1pPr>
            <a:lvl2pPr lvl="1" algn="ctr">
              <a:spcBef>
                <a:spcPts val="0"/>
              </a:spcBef>
              <a:buSzPct val="100000"/>
              <a:defRPr sz="6000"/>
            </a:lvl2pPr>
            <a:lvl3pPr lvl="2" algn="ctr">
              <a:spcBef>
                <a:spcPts val="0"/>
              </a:spcBef>
              <a:buSzPct val="100000"/>
              <a:defRPr sz="6000"/>
            </a:lvl3pPr>
            <a:lvl4pPr lvl="3" algn="ctr">
              <a:spcBef>
                <a:spcPts val="0"/>
              </a:spcBef>
              <a:buSzPct val="100000"/>
              <a:defRPr sz="6000"/>
            </a:lvl4pPr>
            <a:lvl5pPr lvl="4" algn="ctr">
              <a:spcBef>
                <a:spcPts val="0"/>
              </a:spcBef>
              <a:buSzPct val="100000"/>
              <a:defRPr sz="6000"/>
            </a:lvl5pPr>
            <a:lvl6pPr lvl="5" algn="ctr">
              <a:spcBef>
                <a:spcPts val="0"/>
              </a:spcBef>
              <a:buSzPct val="100000"/>
              <a:defRPr sz="6000"/>
            </a:lvl6pPr>
            <a:lvl7pPr lvl="6" algn="ctr">
              <a:spcBef>
                <a:spcPts val="0"/>
              </a:spcBef>
              <a:buSzPct val="100000"/>
              <a:defRPr sz="6000"/>
            </a:lvl7pPr>
            <a:lvl8pPr lvl="7" algn="ctr">
              <a:spcBef>
                <a:spcPts val="0"/>
              </a:spcBef>
              <a:buSzPct val="100000"/>
              <a:defRPr sz="6000"/>
            </a:lvl8pPr>
            <a:lvl9pPr lvl="8" algn="ctr">
              <a:spcBef>
                <a:spcPts val="0"/>
              </a:spcBef>
              <a:buSzPct val="100000"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85800" y="1964342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4800"/>
            </a:lvl1pPr>
            <a:lvl2pPr lvl="1" algn="ctr" rtl="0">
              <a:spcBef>
                <a:spcPts val="0"/>
              </a:spcBef>
              <a:buSzPct val="100000"/>
              <a:defRPr sz="4800"/>
            </a:lvl2pPr>
            <a:lvl3pPr lvl="2" algn="ctr" rtl="0">
              <a:spcBef>
                <a:spcPts val="0"/>
              </a:spcBef>
              <a:buSzPct val="100000"/>
              <a:defRPr sz="4800"/>
            </a:lvl3pPr>
            <a:lvl4pPr lvl="3" algn="ctr" rtl="0">
              <a:spcBef>
                <a:spcPts val="0"/>
              </a:spcBef>
              <a:buSzPct val="100000"/>
              <a:defRPr sz="4800"/>
            </a:lvl4pPr>
            <a:lvl5pPr lvl="4" algn="ctr" rtl="0">
              <a:spcBef>
                <a:spcPts val="0"/>
              </a:spcBef>
              <a:buSzPct val="100000"/>
              <a:defRPr sz="4800"/>
            </a:lvl5pPr>
            <a:lvl6pPr lvl="5" algn="ctr" rtl="0">
              <a:spcBef>
                <a:spcPts val="0"/>
              </a:spcBef>
              <a:buSzPct val="100000"/>
              <a:defRPr sz="4800"/>
            </a:lvl6pPr>
            <a:lvl7pPr lvl="6" algn="ctr" rtl="0">
              <a:spcBef>
                <a:spcPts val="0"/>
              </a:spcBef>
              <a:buSzPct val="100000"/>
              <a:defRPr sz="4800"/>
            </a:lvl7pPr>
            <a:lvl8pPr lvl="7" algn="ctr" rtl="0">
              <a:spcBef>
                <a:spcPts val="0"/>
              </a:spcBef>
              <a:buSzPct val="100000"/>
              <a:defRPr sz="4800"/>
            </a:lvl8pPr>
            <a:lvl9pPr lvl="8" algn="ctr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685800" y="3144853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None/>
              <a:defRPr/>
            </a:lvl1pPr>
            <a:lvl2pPr lvl="1" algn="ctr" rtl="0">
              <a:spcBef>
                <a:spcPts val="0"/>
              </a:spcBef>
              <a:buSzPct val="100000"/>
              <a:buNone/>
              <a:defRPr sz="3000"/>
            </a:lvl2pPr>
            <a:lvl3pPr lvl="2" algn="ctr" rtl="0">
              <a:spcBef>
                <a:spcPts val="0"/>
              </a:spcBef>
              <a:buSzPct val="100000"/>
              <a:buNone/>
              <a:defRPr sz="3000"/>
            </a:lvl3pPr>
            <a:lvl4pPr lvl="3" algn="ctr" rtl="0">
              <a:spcBef>
                <a:spcPts val="0"/>
              </a:spcBef>
              <a:buSzPct val="100000"/>
              <a:buNone/>
              <a:defRPr sz="3000"/>
            </a:lvl4pPr>
            <a:lvl5pPr lvl="4" algn="ctr" rtl="0">
              <a:spcBef>
                <a:spcPts val="0"/>
              </a:spcBef>
              <a:buSzPct val="100000"/>
              <a:buNone/>
              <a:defRPr sz="3000"/>
            </a:lvl5pPr>
            <a:lvl6pPr lvl="5" algn="ctr" rtl="0">
              <a:spcBef>
                <a:spcPts val="0"/>
              </a:spcBef>
              <a:buSzPct val="100000"/>
              <a:buNone/>
              <a:defRPr sz="3000"/>
            </a:lvl6pPr>
            <a:lvl7pPr lvl="6" algn="ctr" rtl="0">
              <a:spcBef>
                <a:spcPts val="0"/>
              </a:spcBef>
              <a:buSzPct val="100000"/>
              <a:buNone/>
              <a:defRPr sz="3000"/>
            </a:lvl7pPr>
            <a:lvl8pPr lvl="7" algn="ctr" rtl="0">
              <a:spcBef>
                <a:spcPts val="0"/>
              </a:spcBef>
              <a:buSzPct val="100000"/>
              <a:buNone/>
              <a:defRPr sz="3000"/>
            </a:lvl8pPr>
            <a:lvl9pPr lvl="8" algn="ctr" rtl="0">
              <a:spcBef>
                <a:spcPts val="0"/>
              </a:spcBef>
              <a:buSzPct val="100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1700925" y="1399800"/>
            <a:ext cx="5742300" cy="819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SzPct val="100000"/>
              <a:defRPr sz="3000"/>
            </a:lvl1pPr>
            <a:lvl2pPr lvl="1" algn="ctr" rtl="0">
              <a:spcBef>
                <a:spcPts val="0"/>
              </a:spcBef>
              <a:buSzPct val="100000"/>
              <a:defRPr sz="3000"/>
            </a:lvl2pPr>
            <a:lvl3pPr lvl="2" algn="ctr" rtl="0">
              <a:spcBef>
                <a:spcPts val="0"/>
              </a:spcBef>
              <a:buSzPct val="100000"/>
              <a:defRPr sz="3000"/>
            </a:lvl3pPr>
            <a:lvl4pPr lvl="3" algn="ctr" rtl="0">
              <a:spcBef>
                <a:spcPts val="0"/>
              </a:spcBef>
              <a:buSzPct val="100000"/>
              <a:defRPr sz="3000"/>
            </a:lvl4pPr>
            <a:lvl5pPr lvl="4" algn="ctr" rtl="0">
              <a:spcBef>
                <a:spcPts val="0"/>
              </a:spcBef>
              <a:buSzPct val="100000"/>
              <a:defRPr sz="3000"/>
            </a:lvl5pPr>
            <a:lvl6pPr lvl="5" algn="ctr" rtl="0">
              <a:spcBef>
                <a:spcPts val="0"/>
              </a:spcBef>
              <a:buSzPct val="100000"/>
              <a:defRPr sz="3000"/>
            </a:lvl6pPr>
            <a:lvl7pPr lvl="6" algn="ctr" rtl="0">
              <a:spcBef>
                <a:spcPts val="0"/>
              </a:spcBef>
              <a:buSzPct val="100000"/>
              <a:defRPr sz="3000"/>
            </a:lvl7pPr>
            <a:lvl8pPr lvl="7" algn="ctr" rtl="0">
              <a:spcBef>
                <a:spcPts val="0"/>
              </a:spcBef>
              <a:buSzPct val="100000"/>
              <a:defRPr sz="3000"/>
            </a:lvl8pPr>
            <a:lvl9pPr lvl="8" algn="ctr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15" name="Shape 15"/>
          <p:cNvSpPr txBox="1"/>
          <p:nvPr/>
        </p:nvSpPr>
        <p:spPr>
          <a:xfrm>
            <a:off x="3593400" y="857568"/>
            <a:ext cx="1957200" cy="653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9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“</a:t>
            </a:r>
          </a:p>
        </p:txBody>
      </p:sp>
      <p:sp>
        <p:nvSpPr>
          <p:cNvPr id="16" name="Shape 16"/>
          <p:cNvSpPr/>
          <p:nvPr/>
        </p:nvSpPr>
        <p:spPr>
          <a:xfrm>
            <a:off x="4128150" y="550650"/>
            <a:ext cx="887711" cy="849160"/>
          </a:xfrm>
          <a:custGeom>
            <a:avLst/>
            <a:gdLst/>
            <a:ahLst/>
            <a:cxnLst/>
            <a:rect l="0" t="0" r="0" b="0"/>
            <a:pathLst>
              <a:path w="65189" h="62358" extrusionOk="0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563400"/>
            <a:ext cx="8229600" cy="2503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1507925"/>
            <a:ext cx="3994500" cy="3417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6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692275" y="1507925"/>
            <a:ext cx="3994500" cy="3417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6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457200" y="1507925"/>
            <a:ext cx="2631900" cy="3417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3223963" y="1507925"/>
            <a:ext cx="2631900" cy="3417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3"/>
          </p:nvPr>
        </p:nvSpPr>
        <p:spPr>
          <a:xfrm>
            <a:off x="5990727" y="1507925"/>
            <a:ext cx="2631900" cy="3417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563400"/>
            <a:ext cx="8229600" cy="250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FFFFFF"/>
              </a:buClr>
              <a:buSzPct val="100000"/>
              <a:buFont typeface="Sniglet"/>
              <a:buChar char="✘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480"/>
              </a:spcBef>
              <a:buClr>
                <a:srgbClr val="FFFFFF"/>
              </a:buClr>
              <a:buSzPct val="100000"/>
              <a:buFont typeface="Sniglet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480"/>
              </a:spcBef>
              <a:buClr>
                <a:srgbClr val="FFFFFF"/>
              </a:buClr>
              <a:buSzPct val="100000"/>
              <a:buFont typeface="Sniglet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360"/>
              </a:spcBef>
              <a:buClr>
                <a:srgbClr val="FFFFFF"/>
              </a:buClr>
              <a:buSzPct val="100000"/>
              <a:buFont typeface="Sniglet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360"/>
              </a:spcBef>
              <a:buClr>
                <a:srgbClr val="FFFFFF"/>
              </a:buClr>
              <a:buSzPct val="100000"/>
              <a:buFont typeface="Sniglet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360"/>
              </a:spcBef>
              <a:buClr>
                <a:srgbClr val="FFFFFF"/>
              </a:buClr>
              <a:buSzPct val="100000"/>
              <a:buFont typeface="Sniglet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360"/>
              </a:spcBef>
              <a:buClr>
                <a:srgbClr val="FFFFFF"/>
              </a:buClr>
              <a:buSzPct val="100000"/>
              <a:buFont typeface="Sniglet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360"/>
              </a:spcBef>
              <a:buClr>
                <a:srgbClr val="FFFFFF"/>
              </a:buClr>
              <a:buSzPct val="100000"/>
              <a:buFont typeface="Sniglet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360"/>
              </a:spcBef>
              <a:buClr>
                <a:srgbClr val="FFFFFF"/>
              </a:buClr>
              <a:buSzPct val="100000"/>
              <a:buFont typeface="Sniglet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sheets/about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proizvodnja.hep.hr/proizvodnja/osnovni/hidroelektrane/zapad/vinodol.aspx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enu.hr/ee-u-hrvatskoj/20-20-20-i-dalje/rezultati/energija-hr/" TargetMode="External"/><Relationship Id="rId5" Type="http://schemas.openxmlformats.org/officeDocument/2006/relationships/hyperlink" Target="http://www.croinfo.net/vijesti-regija/6770-hidroelektrana-zeleni-vir-munjara-iz-1921-g.html" TargetMode="External"/><Relationship Id="rId4" Type="http://schemas.openxmlformats.org/officeDocument/2006/relationships/hyperlink" Target="http://novilist.hr/Vijesti/Hrvatska/Male-hidroelektrane-za-velike-strahove-Odluka-o-gradnji-centrala-kod-Zelenog-Vira-otvorila-niz-pitanja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r-HR" dirty="0" smtClean="0"/>
              <a:t>Munjara Zeleni vir</a:t>
            </a:r>
            <a:endParaRPr lang="en" dirty="0"/>
          </a:p>
        </p:txBody>
      </p:sp>
      <p:sp>
        <p:nvSpPr>
          <p:cNvPr id="12" name="Podnaslov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Srednja škola Delnice</a:t>
            </a:r>
          </a:p>
          <a:p>
            <a:endParaRPr lang="hr-HR" dirty="0" smtClean="0"/>
          </a:p>
          <a:p>
            <a:r>
              <a:rPr lang="hr-HR" dirty="0" smtClean="0"/>
              <a:t>Adrian Lisac, 4.a opće gimnazije</a:t>
            </a:r>
          </a:p>
          <a:p>
            <a:endParaRPr lang="hr-HR" dirty="0" smtClean="0"/>
          </a:p>
          <a:p>
            <a:r>
              <a:rPr lang="hr-HR" dirty="0" smtClean="0"/>
              <a:t>Mentor: Jasminka Lisac, </a:t>
            </a:r>
            <a:r>
              <a:rPr lang="hr-HR" dirty="0" err="1" smtClean="0"/>
              <a:t>prof</a:t>
            </a:r>
            <a:r>
              <a:rPr lang="hr-HR" dirty="0" smtClean="0"/>
              <a:t>.</a:t>
            </a:r>
          </a:p>
          <a:p>
            <a:pPr algn="r"/>
            <a:r>
              <a:rPr lang="hr-HR" dirty="0" smtClean="0"/>
              <a:t>21.02.2017.</a:t>
            </a:r>
            <a:endParaRPr lang="hr-HR" dirty="0"/>
          </a:p>
        </p:txBody>
      </p:sp>
      <p:grpSp>
        <p:nvGrpSpPr>
          <p:cNvPr id="39" name="Shape 39"/>
          <p:cNvGrpSpPr/>
          <p:nvPr/>
        </p:nvGrpSpPr>
        <p:grpSpPr>
          <a:xfrm rot="2194107">
            <a:off x="803001" y="3184731"/>
            <a:ext cx="1014484" cy="642683"/>
            <a:chOff x="238125" y="1918825"/>
            <a:chExt cx="1042450" cy="660400"/>
          </a:xfrm>
        </p:grpSpPr>
        <p:sp>
          <p:nvSpPr>
            <p:cNvPr id="40" name="Shape 40"/>
            <p:cNvSpPr/>
            <p:nvPr/>
          </p:nvSpPr>
          <p:spPr>
            <a:xfrm>
              <a:off x="238125" y="1918825"/>
              <a:ext cx="966975" cy="660400"/>
            </a:xfrm>
            <a:custGeom>
              <a:avLst/>
              <a:gdLst/>
              <a:ahLst/>
              <a:cxnLst/>
              <a:rect l="0" t="0" r="0" b="0"/>
              <a:pathLst>
                <a:path w="38679" h="26416" extrusionOk="0">
                  <a:moveTo>
                    <a:pt x="377" y="7642"/>
                  </a:moveTo>
                  <a:lnTo>
                    <a:pt x="377" y="7925"/>
                  </a:lnTo>
                  <a:lnTo>
                    <a:pt x="472" y="7642"/>
                  </a:lnTo>
                  <a:close/>
                  <a:moveTo>
                    <a:pt x="33584" y="19246"/>
                  </a:moveTo>
                  <a:lnTo>
                    <a:pt x="33396" y="19434"/>
                  </a:lnTo>
                  <a:lnTo>
                    <a:pt x="33396" y="19623"/>
                  </a:lnTo>
                  <a:lnTo>
                    <a:pt x="33584" y="19246"/>
                  </a:lnTo>
                  <a:close/>
                  <a:moveTo>
                    <a:pt x="24434" y="24151"/>
                  </a:moveTo>
                  <a:lnTo>
                    <a:pt x="24339" y="24245"/>
                  </a:lnTo>
                  <a:lnTo>
                    <a:pt x="24434" y="24340"/>
                  </a:lnTo>
                  <a:lnTo>
                    <a:pt x="24434" y="24245"/>
                  </a:lnTo>
                  <a:lnTo>
                    <a:pt x="24434" y="24151"/>
                  </a:lnTo>
                  <a:close/>
                  <a:moveTo>
                    <a:pt x="14717" y="24434"/>
                  </a:moveTo>
                  <a:lnTo>
                    <a:pt x="14764" y="24481"/>
                  </a:lnTo>
                  <a:lnTo>
                    <a:pt x="14764" y="24481"/>
                  </a:lnTo>
                  <a:lnTo>
                    <a:pt x="14811" y="24434"/>
                  </a:lnTo>
                  <a:close/>
                  <a:moveTo>
                    <a:pt x="2924" y="1"/>
                  </a:moveTo>
                  <a:lnTo>
                    <a:pt x="2641" y="95"/>
                  </a:lnTo>
                  <a:lnTo>
                    <a:pt x="2547" y="378"/>
                  </a:lnTo>
                  <a:lnTo>
                    <a:pt x="2547" y="189"/>
                  </a:lnTo>
                  <a:lnTo>
                    <a:pt x="2453" y="378"/>
                  </a:lnTo>
                  <a:lnTo>
                    <a:pt x="2358" y="567"/>
                  </a:lnTo>
                  <a:lnTo>
                    <a:pt x="2453" y="944"/>
                  </a:lnTo>
                  <a:lnTo>
                    <a:pt x="2358" y="850"/>
                  </a:lnTo>
                  <a:lnTo>
                    <a:pt x="2170" y="944"/>
                  </a:lnTo>
                  <a:lnTo>
                    <a:pt x="2358" y="944"/>
                  </a:lnTo>
                  <a:lnTo>
                    <a:pt x="2453" y="1133"/>
                  </a:lnTo>
                  <a:lnTo>
                    <a:pt x="2264" y="1227"/>
                  </a:lnTo>
                  <a:lnTo>
                    <a:pt x="2170" y="1227"/>
                  </a:lnTo>
                  <a:lnTo>
                    <a:pt x="2170" y="1604"/>
                  </a:lnTo>
                  <a:lnTo>
                    <a:pt x="2075" y="1887"/>
                  </a:lnTo>
                  <a:lnTo>
                    <a:pt x="1792" y="2453"/>
                  </a:lnTo>
                  <a:lnTo>
                    <a:pt x="1415" y="3019"/>
                  </a:lnTo>
                  <a:lnTo>
                    <a:pt x="1321" y="3397"/>
                  </a:lnTo>
                  <a:lnTo>
                    <a:pt x="1321" y="3680"/>
                  </a:lnTo>
                  <a:lnTo>
                    <a:pt x="1226" y="3774"/>
                  </a:lnTo>
                  <a:lnTo>
                    <a:pt x="1226" y="3963"/>
                  </a:lnTo>
                  <a:lnTo>
                    <a:pt x="1321" y="4529"/>
                  </a:lnTo>
                  <a:lnTo>
                    <a:pt x="1226" y="4529"/>
                  </a:lnTo>
                  <a:lnTo>
                    <a:pt x="1132" y="4435"/>
                  </a:lnTo>
                  <a:lnTo>
                    <a:pt x="1038" y="4340"/>
                  </a:lnTo>
                  <a:lnTo>
                    <a:pt x="943" y="4340"/>
                  </a:lnTo>
                  <a:lnTo>
                    <a:pt x="1038" y="4435"/>
                  </a:lnTo>
                  <a:lnTo>
                    <a:pt x="1132" y="4623"/>
                  </a:lnTo>
                  <a:lnTo>
                    <a:pt x="1038" y="4812"/>
                  </a:lnTo>
                  <a:lnTo>
                    <a:pt x="849" y="4906"/>
                  </a:lnTo>
                  <a:lnTo>
                    <a:pt x="943" y="4906"/>
                  </a:lnTo>
                  <a:lnTo>
                    <a:pt x="943" y="5001"/>
                  </a:lnTo>
                  <a:lnTo>
                    <a:pt x="943" y="5189"/>
                  </a:lnTo>
                  <a:lnTo>
                    <a:pt x="755" y="5284"/>
                  </a:lnTo>
                  <a:lnTo>
                    <a:pt x="566" y="5378"/>
                  </a:lnTo>
                  <a:lnTo>
                    <a:pt x="566" y="5472"/>
                  </a:lnTo>
                  <a:lnTo>
                    <a:pt x="755" y="5567"/>
                  </a:lnTo>
                  <a:lnTo>
                    <a:pt x="849" y="5661"/>
                  </a:lnTo>
                  <a:lnTo>
                    <a:pt x="755" y="5755"/>
                  </a:lnTo>
                  <a:lnTo>
                    <a:pt x="472" y="5755"/>
                  </a:lnTo>
                  <a:lnTo>
                    <a:pt x="566" y="6604"/>
                  </a:lnTo>
                  <a:lnTo>
                    <a:pt x="566" y="7076"/>
                  </a:lnTo>
                  <a:lnTo>
                    <a:pt x="566" y="7265"/>
                  </a:lnTo>
                  <a:lnTo>
                    <a:pt x="755" y="7265"/>
                  </a:lnTo>
                  <a:lnTo>
                    <a:pt x="849" y="7359"/>
                  </a:lnTo>
                  <a:lnTo>
                    <a:pt x="849" y="7453"/>
                  </a:lnTo>
                  <a:lnTo>
                    <a:pt x="755" y="7548"/>
                  </a:lnTo>
                  <a:lnTo>
                    <a:pt x="566" y="7453"/>
                  </a:lnTo>
                  <a:lnTo>
                    <a:pt x="566" y="7736"/>
                  </a:lnTo>
                  <a:lnTo>
                    <a:pt x="566" y="8114"/>
                  </a:lnTo>
                  <a:lnTo>
                    <a:pt x="472" y="8019"/>
                  </a:lnTo>
                  <a:lnTo>
                    <a:pt x="472" y="7925"/>
                  </a:lnTo>
                  <a:lnTo>
                    <a:pt x="472" y="7831"/>
                  </a:lnTo>
                  <a:lnTo>
                    <a:pt x="377" y="7925"/>
                  </a:lnTo>
                  <a:lnTo>
                    <a:pt x="377" y="8680"/>
                  </a:lnTo>
                  <a:lnTo>
                    <a:pt x="283" y="8868"/>
                  </a:lnTo>
                  <a:lnTo>
                    <a:pt x="189" y="8963"/>
                  </a:lnTo>
                  <a:lnTo>
                    <a:pt x="94" y="8963"/>
                  </a:lnTo>
                  <a:lnTo>
                    <a:pt x="0" y="9151"/>
                  </a:lnTo>
                  <a:lnTo>
                    <a:pt x="94" y="9340"/>
                  </a:lnTo>
                  <a:lnTo>
                    <a:pt x="189" y="9434"/>
                  </a:lnTo>
                  <a:lnTo>
                    <a:pt x="283" y="9623"/>
                  </a:lnTo>
                  <a:lnTo>
                    <a:pt x="283" y="9812"/>
                  </a:lnTo>
                  <a:lnTo>
                    <a:pt x="94" y="9717"/>
                  </a:lnTo>
                  <a:lnTo>
                    <a:pt x="94" y="9906"/>
                  </a:lnTo>
                  <a:lnTo>
                    <a:pt x="189" y="10000"/>
                  </a:lnTo>
                  <a:lnTo>
                    <a:pt x="283" y="10095"/>
                  </a:lnTo>
                  <a:lnTo>
                    <a:pt x="283" y="10378"/>
                  </a:lnTo>
                  <a:lnTo>
                    <a:pt x="94" y="10095"/>
                  </a:lnTo>
                  <a:lnTo>
                    <a:pt x="94" y="10283"/>
                  </a:lnTo>
                  <a:lnTo>
                    <a:pt x="94" y="10566"/>
                  </a:lnTo>
                  <a:lnTo>
                    <a:pt x="94" y="11510"/>
                  </a:lnTo>
                  <a:lnTo>
                    <a:pt x="189" y="12453"/>
                  </a:lnTo>
                  <a:lnTo>
                    <a:pt x="377" y="13208"/>
                  </a:lnTo>
                  <a:lnTo>
                    <a:pt x="566" y="13680"/>
                  </a:lnTo>
                  <a:lnTo>
                    <a:pt x="849" y="14340"/>
                  </a:lnTo>
                  <a:lnTo>
                    <a:pt x="1132" y="14906"/>
                  </a:lnTo>
                  <a:lnTo>
                    <a:pt x="1226" y="15189"/>
                  </a:lnTo>
                  <a:lnTo>
                    <a:pt x="1132" y="15378"/>
                  </a:lnTo>
                  <a:lnTo>
                    <a:pt x="1321" y="15944"/>
                  </a:lnTo>
                  <a:lnTo>
                    <a:pt x="1698" y="16510"/>
                  </a:lnTo>
                  <a:lnTo>
                    <a:pt x="2453" y="17736"/>
                  </a:lnTo>
                  <a:lnTo>
                    <a:pt x="3019" y="18491"/>
                  </a:lnTo>
                  <a:lnTo>
                    <a:pt x="3679" y="19057"/>
                  </a:lnTo>
                  <a:lnTo>
                    <a:pt x="3491" y="19246"/>
                  </a:lnTo>
                  <a:lnTo>
                    <a:pt x="3774" y="19434"/>
                  </a:lnTo>
                  <a:lnTo>
                    <a:pt x="3868" y="19434"/>
                  </a:lnTo>
                  <a:lnTo>
                    <a:pt x="4151" y="19623"/>
                  </a:lnTo>
                  <a:lnTo>
                    <a:pt x="4245" y="19906"/>
                  </a:lnTo>
                  <a:lnTo>
                    <a:pt x="4434" y="20189"/>
                  </a:lnTo>
                  <a:lnTo>
                    <a:pt x="4717" y="20378"/>
                  </a:lnTo>
                  <a:lnTo>
                    <a:pt x="4623" y="20472"/>
                  </a:lnTo>
                  <a:lnTo>
                    <a:pt x="4717" y="20472"/>
                  </a:lnTo>
                  <a:lnTo>
                    <a:pt x="4811" y="20566"/>
                  </a:lnTo>
                  <a:lnTo>
                    <a:pt x="5566" y="21321"/>
                  </a:lnTo>
                  <a:lnTo>
                    <a:pt x="5849" y="21604"/>
                  </a:lnTo>
                  <a:lnTo>
                    <a:pt x="6415" y="22076"/>
                  </a:lnTo>
                  <a:lnTo>
                    <a:pt x="6415" y="21887"/>
                  </a:lnTo>
                  <a:lnTo>
                    <a:pt x="6604" y="21793"/>
                  </a:lnTo>
                  <a:lnTo>
                    <a:pt x="6604" y="21793"/>
                  </a:lnTo>
                  <a:lnTo>
                    <a:pt x="6509" y="21981"/>
                  </a:lnTo>
                  <a:lnTo>
                    <a:pt x="6604" y="21887"/>
                  </a:lnTo>
                  <a:lnTo>
                    <a:pt x="6698" y="21887"/>
                  </a:lnTo>
                  <a:lnTo>
                    <a:pt x="6698" y="22076"/>
                  </a:lnTo>
                  <a:lnTo>
                    <a:pt x="6509" y="22076"/>
                  </a:lnTo>
                  <a:lnTo>
                    <a:pt x="7075" y="22547"/>
                  </a:lnTo>
                  <a:lnTo>
                    <a:pt x="7924" y="23113"/>
                  </a:lnTo>
                  <a:lnTo>
                    <a:pt x="8773" y="23585"/>
                  </a:lnTo>
                  <a:lnTo>
                    <a:pt x="9245" y="23679"/>
                  </a:lnTo>
                  <a:lnTo>
                    <a:pt x="9622" y="23679"/>
                  </a:lnTo>
                  <a:lnTo>
                    <a:pt x="9528" y="23868"/>
                  </a:lnTo>
                  <a:lnTo>
                    <a:pt x="9622" y="23962"/>
                  </a:lnTo>
                  <a:lnTo>
                    <a:pt x="10094" y="24151"/>
                  </a:lnTo>
                  <a:lnTo>
                    <a:pt x="10660" y="24151"/>
                  </a:lnTo>
                  <a:lnTo>
                    <a:pt x="11226" y="24340"/>
                  </a:lnTo>
                  <a:lnTo>
                    <a:pt x="11981" y="24811"/>
                  </a:lnTo>
                  <a:lnTo>
                    <a:pt x="13113" y="25377"/>
                  </a:lnTo>
                  <a:lnTo>
                    <a:pt x="13490" y="25377"/>
                  </a:lnTo>
                  <a:lnTo>
                    <a:pt x="13868" y="25472"/>
                  </a:lnTo>
                  <a:lnTo>
                    <a:pt x="14811" y="25660"/>
                  </a:lnTo>
                  <a:lnTo>
                    <a:pt x="16320" y="26226"/>
                  </a:lnTo>
                  <a:lnTo>
                    <a:pt x="16415" y="26132"/>
                  </a:lnTo>
                  <a:lnTo>
                    <a:pt x="16604" y="26038"/>
                  </a:lnTo>
                  <a:lnTo>
                    <a:pt x="17264" y="26132"/>
                  </a:lnTo>
                  <a:lnTo>
                    <a:pt x="18490" y="26321"/>
                  </a:lnTo>
                  <a:lnTo>
                    <a:pt x="19056" y="26415"/>
                  </a:lnTo>
                  <a:lnTo>
                    <a:pt x="19811" y="26415"/>
                  </a:lnTo>
                  <a:lnTo>
                    <a:pt x="19905" y="26226"/>
                  </a:lnTo>
                  <a:lnTo>
                    <a:pt x="20094" y="26132"/>
                  </a:lnTo>
                  <a:lnTo>
                    <a:pt x="20283" y="26132"/>
                  </a:lnTo>
                  <a:lnTo>
                    <a:pt x="20188" y="26321"/>
                  </a:lnTo>
                  <a:lnTo>
                    <a:pt x="20754" y="26226"/>
                  </a:lnTo>
                  <a:lnTo>
                    <a:pt x="21415" y="26132"/>
                  </a:lnTo>
                  <a:lnTo>
                    <a:pt x="21981" y="26038"/>
                  </a:lnTo>
                  <a:lnTo>
                    <a:pt x="22641" y="25849"/>
                  </a:lnTo>
                  <a:lnTo>
                    <a:pt x="22641" y="25943"/>
                  </a:lnTo>
                  <a:lnTo>
                    <a:pt x="23113" y="25943"/>
                  </a:lnTo>
                  <a:lnTo>
                    <a:pt x="23679" y="25849"/>
                  </a:lnTo>
                  <a:lnTo>
                    <a:pt x="24151" y="25566"/>
                  </a:lnTo>
                  <a:lnTo>
                    <a:pt x="24811" y="25283"/>
                  </a:lnTo>
                  <a:lnTo>
                    <a:pt x="25943" y="24906"/>
                  </a:lnTo>
                  <a:lnTo>
                    <a:pt x="26603" y="24717"/>
                  </a:lnTo>
                  <a:lnTo>
                    <a:pt x="27358" y="24340"/>
                  </a:lnTo>
                  <a:lnTo>
                    <a:pt x="28113" y="23962"/>
                  </a:lnTo>
                  <a:lnTo>
                    <a:pt x="28867" y="23396"/>
                  </a:lnTo>
                  <a:lnTo>
                    <a:pt x="28867" y="23491"/>
                  </a:lnTo>
                  <a:lnTo>
                    <a:pt x="28773" y="23585"/>
                  </a:lnTo>
                  <a:lnTo>
                    <a:pt x="28679" y="23679"/>
                  </a:lnTo>
                  <a:lnTo>
                    <a:pt x="28490" y="23868"/>
                  </a:lnTo>
                  <a:lnTo>
                    <a:pt x="28396" y="23868"/>
                  </a:lnTo>
                  <a:lnTo>
                    <a:pt x="28490" y="23962"/>
                  </a:lnTo>
                  <a:lnTo>
                    <a:pt x="29056" y="23302"/>
                  </a:lnTo>
                  <a:lnTo>
                    <a:pt x="29433" y="23113"/>
                  </a:lnTo>
                  <a:lnTo>
                    <a:pt x="29528" y="23113"/>
                  </a:lnTo>
                  <a:lnTo>
                    <a:pt x="29528" y="23208"/>
                  </a:lnTo>
                  <a:lnTo>
                    <a:pt x="30094" y="22736"/>
                  </a:lnTo>
                  <a:lnTo>
                    <a:pt x="30377" y="22547"/>
                  </a:lnTo>
                  <a:lnTo>
                    <a:pt x="30660" y="22264"/>
                  </a:lnTo>
                  <a:lnTo>
                    <a:pt x="30754" y="22264"/>
                  </a:lnTo>
                  <a:lnTo>
                    <a:pt x="30754" y="22170"/>
                  </a:lnTo>
                  <a:lnTo>
                    <a:pt x="30754" y="21981"/>
                  </a:lnTo>
                  <a:lnTo>
                    <a:pt x="30754" y="21793"/>
                  </a:lnTo>
                  <a:lnTo>
                    <a:pt x="31132" y="21793"/>
                  </a:lnTo>
                  <a:lnTo>
                    <a:pt x="31226" y="21981"/>
                  </a:lnTo>
                  <a:lnTo>
                    <a:pt x="31415" y="21604"/>
                  </a:lnTo>
                  <a:lnTo>
                    <a:pt x="31509" y="21510"/>
                  </a:lnTo>
                  <a:lnTo>
                    <a:pt x="31603" y="21510"/>
                  </a:lnTo>
                  <a:lnTo>
                    <a:pt x="31698" y="21227"/>
                  </a:lnTo>
                  <a:lnTo>
                    <a:pt x="31886" y="21038"/>
                  </a:lnTo>
                  <a:lnTo>
                    <a:pt x="32264" y="20566"/>
                  </a:lnTo>
                  <a:lnTo>
                    <a:pt x="33207" y="20000"/>
                  </a:lnTo>
                  <a:lnTo>
                    <a:pt x="33018" y="20000"/>
                  </a:lnTo>
                  <a:lnTo>
                    <a:pt x="33396" y="19434"/>
                  </a:lnTo>
                  <a:lnTo>
                    <a:pt x="33584" y="18963"/>
                  </a:lnTo>
                  <a:lnTo>
                    <a:pt x="33679" y="18679"/>
                  </a:lnTo>
                  <a:lnTo>
                    <a:pt x="33962" y="18491"/>
                  </a:lnTo>
                  <a:lnTo>
                    <a:pt x="34150" y="18679"/>
                  </a:lnTo>
                  <a:lnTo>
                    <a:pt x="34339" y="18019"/>
                  </a:lnTo>
                  <a:lnTo>
                    <a:pt x="34433" y="18113"/>
                  </a:lnTo>
                  <a:lnTo>
                    <a:pt x="34528" y="18019"/>
                  </a:lnTo>
                  <a:lnTo>
                    <a:pt x="34622" y="17736"/>
                  </a:lnTo>
                  <a:lnTo>
                    <a:pt x="34716" y="17642"/>
                  </a:lnTo>
                  <a:lnTo>
                    <a:pt x="34905" y="17359"/>
                  </a:lnTo>
                  <a:lnTo>
                    <a:pt x="35282" y="16887"/>
                  </a:lnTo>
                  <a:lnTo>
                    <a:pt x="35282" y="16981"/>
                  </a:lnTo>
                  <a:lnTo>
                    <a:pt x="35282" y="17076"/>
                  </a:lnTo>
                  <a:lnTo>
                    <a:pt x="35282" y="17170"/>
                  </a:lnTo>
                  <a:lnTo>
                    <a:pt x="35377" y="17170"/>
                  </a:lnTo>
                  <a:lnTo>
                    <a:pt x="35565" y="16510"/>
                  </a:lnTo>
                  <a:lnTo>
                    <a:pt x="35754" y="16132"/>
                  </a:lnTo>
                  <a:lnTo>
                    <a:pt x="35943" y="15755"/>
                  </a:lnTo>
                  <a:lnTo>
                    <a:pt x="36226" y="15189"/>
                  </a:lnTo>
                  <a:lnTo>
                    <a:pt x="36698" y="14340"/>
                  </a:lnTo>
                  <a:lnTo>
                    <a:pt x="37075" y="13114"/>
                  </a:lnTo>
                  <a:lnTo>
                    <a:pt x="37358" y="12359"/>
                  </a:lnTo>
                  <a:lnTo>
                    <a:pt x="37452" y="12170"/>
                  </a:lnTo>
                  <a:lnTo>
                    <a:pt x="37641" y="11887"/>
                  </a:lnTo>
                  <a:lnTo>
                    <a:pt x="37641" y="11982"/>
                  </a:lnTo>
                  <a:lnTo>
                    <a:pt x="37641" y="12076"/>
                  </a:lnTo>
                  <a:lnTo>
                    <a:pt x="37735" y="11604"/>
                  </a:lnTo>
                  <a:lnTo>
                    <a:pt x="37547" y="11699"/>
                  </a:lnTo>
                  <a:lnTo>
                    <a:pt x="37452" y="11416"/>
                  </a:lnTo>
                  <a:lnTo>
                    <a:pt x="37547" y="11416"/>
                  </a:lnTo>
                  <a:lnTo>
                    <a:pt x="37641" y="11321"/>
                  </a:lnTo>
                  <a:lnTo>
                    <a:pt x="37735" y="11321"/>
                  </a:lnTo>
                  <a:lnTo>
                    <a:pt x="37735" y="11227"/>
                  </a:lnTo>
                  <a:lnTo>
                    <a:pt x="37641" y="10944"/>
                  </a:lnTo>
                  <a:lnTo>
                    <a:pt x="37735" y="10472"/>
                  </a:lnTo>
                  <a:lnTo>
                    <a:pt x="37924" y="10661"/>
                  </a:lnTo>
                  <a:lnTo>
                    <a:pt x="37830" y="10378"/>
                  </a:lnTo>
                  <a:lnTo>
                    <a:pt x="37924" y="10095"/>
                  </a:lnTo>
                  <a:lnTo>
                    <a:pt x="37924" y="10283"/>
                  </a:lnTo>
                  <a:lnTo>
                    <a:pt x="38018" y="10283"/>
                  </a:lnTo>
                  <a:lnTo>
                    <a:pt x="38207" y="9906"/>
                  </a:lnTo>
                  <a:lnTo>
                    <a:pt x="38301" y="9812"/>
                  </a:lnTo>
                  <a:lnTo>
                    <a:pt x="38113" y="9623"/>
                  </a:lnTo>
                  <a:lnTo>
                    <a:pt x="38113" y="9434"/>
                  </a:lnTo>
                  <a:lnTo>
                    <a:pt x="38113" y="9246"/>
                  </a:lnTo>
                  <a:lnTo>
                    <a:pt x="38018" y="8963"/>
                  </a:lnTo>
                  <a:lnTo>
                    <a:pt x="38207" y="9151"/>
                  </a:lnTo>
                  <a:lnTo>
                    <a:pt x="38301" y="9057"/>
                  </a:lnTo>
                  <a:lnTo>
                    <a:pt x="38490" y="8680"/>
                  </a:lnTo>
                  <a:lnTo>
                    <a:pt x="38679" y="8302"/>
                  </a:lnTo>
                  <a:lnTo>
                    <a:pt x="38490" y="8302"/>
                  </a:lnTo>
                  <a:lnTo>
                    <a:pt x="38490" y="8114"/>
                  </a:lnTo>
                  <a:lnTo>
                    <a:pt x="38490" y="7831"/>
                  </a:lnTo>
                  <a:lnTo>
                    <a:pt x="38584" y="7642"/>
                  </a:lnTo>
                  <a:lnTo>
                    <a:pt x="38584" y="7359"/>
                  </a:lnTo>
                  <a:lnTo>
                    <a:pt x="38396" y="6793"/>
                  </a:lnTo>
                  <a:lnTo>
                    <a:pt x="38207" y="6321"/>
                  </a:lnTo>
                  <a:lnTo>
                    <a:pt x="38301" y="6321"/>
                  </a:lnTo>
                  <a:lnTo>
                    <a:pt x="38396" y="6416"/>
                  </a:lnTo>
                  <a:lnTo>
                    <a:pt x="38396" y="6133"/>
                  </a:lnTo>
                  <a:lnTo>
                    <a:pt x="38490" y="5850"/>
                  </a:lnTo>
                  <a:lnTo>
                    <a:pt x="38490" y="5567"/>
                  </a:lnTo>
                  <a:lnTo>
                    <a:pt x="38584" y="5567"/>
                  </a:lnTo>
                  <a:lnTo>
                    <a:pt x="38679" y="5661"/>
                  </a:lnTo>
                  <a:lnTo>
                    <a:pt x="38490" y="5189"/>
                  </a:lnTo>
                  <a:lnTo>
                    <a:pt x="38679" y="5284"/>
                  </a:lnTo>
                  <a:lnTo>
                    <a:pt x="38584" y="5001"/>
                  </a:lnTo>
                  <a:lnTo>
                    <a:pt x="38490" y="5095"/>
                  </a:lnTo>
                  <a:lnTo>
                    <a:pt x="38396" y="5095"/>
                  </a:lnTo>
                  <a:lnTo>
                    <a:pt x="38396" y="5001"/>
                  </a:lnTo>
                  <a:lnTo>
                    <a:pt x="38301" y="5095"/>
                  </a:lnTo>
                  <a:lnTo>
                    <a:pt x="38207" y="5189"/>
                  </a:lnTo>
                  <a:lnTo>
                    <a:pt x="38301" y="5378"/>
                  </a:lnTo>
                  <a:lnTo>
                    <a:pt x="38396" y="5755"/>
                  </a:lnTo>
                  <a:lnTo>
                    <a:pt x="38396" y="5755"/>
                  </a:lnTo>
                  <a:lnTo>
                    <a:pt x="38207" y="5661"/>
                  </a:lnTo>
                  <a:lnTo>
                    <a:pt x="38396" y="5944"/>
                  </a:lnTo>
                  <a:lnTo>
                    <a:pt x="38207" y="6038"/>
                  </a:lnTo>
                  <a:lnTo>
                    <a:pt x="38113" y="5944"/>
                  </a:lnTo>
                  <a:lnTo>
                    <a:pt x="38113" y="6038"/>
                  </a:lnTo>
                  <a:lnTo>
                    <a:pt x="38113" y="6133"/>
                  </a:lnTo>
                  <a:lnTo>
                    <a:pt x="38113" y="6416"/>
                  </a:lnTo>
                  <a:lnTo>
                    <a:pt x="38018" y="6416"/>
                  </a:lnTo>
                  <a:lnTo>
                    <a:pt x="38018" y="6887"/>
                  </a:lnTo>
                  <a:lnTo>
                    <a:pt x="38018" y="7076"/>
                  </a:lnTo>
                  <a:lnTo>
                    <a:pt x="38113" y="7170"/>
                  </a:lnTo>
                  <a:lnTo>
                    <a:pt x="38207" y="7170"/>
                  </a:lnTo>
                  <a:lnTo>
                    <a:pt x="38301" y="7359"/>
                  </a:lnTo>
                  <a:lnTo>
                    <a:pt x="37830" y="7548"/>
                  </a:lnTo>
                  <a:lnTo>
                    <a:pt x="38018" y="7642"/>
                  </a:lnTo>
                  <a:lnTo>
                    <a:pt x="38113" y="8019"/>
                  </a:lnTo>
                  <a:lnTo>
                    <a:pt x="38113" y="8302"/>
                  </a:lnTo>
                  <a:lnTo>
                    <a:pt x="38018" y="8397"/>
                  </a:lnTo>
                  <a:lnTo>
                    <a:pt x="37830" y="8397"/>
                  </a:lnTo>
                  <a:lnTo>
                    <a:pt x="37924" y="8585"/>
                  </a:lnTo>
                  <a:lnTo>
                    <a:pt x="38018" y="8774"/>
                  </a:lnTo>
                  <a:lnTo>
                    <a:pt x="37924" y="8963"/>
                  </a:lnTo>
                  <a:lnTo>
                    <a:pt x="37830" y="8774"/>
                  </a:lnTo>
                  <a:lnTo>
                    <a:pt x="37641" y="8868"/>
                  </a:lnTo>
                  <a:lnTo>
                    <a:pt x="37735" y="8963"/>
                  </a:lnTo>
                  <a:lnTo>
                    <a:pt x="37735" y="9246"/>
                  </a:lnTo>
                  <a:lnTo>
                    <a:pt x="37641" y="9812"/>
                  </a:lnTo>
                  <a:lnTo>
                    <a:pt x="37358" y="10378"/>
                  </a:lnTo>
                  <a:lnTo>
                    <a:pt x="37169" y="10755"/>
                  </a:lnTo>
                  <a:lnTo>
                    <a:pt x="37358" y="11038"/>
                  </a:lnTo>
                  <a:lnTo>
                    <a:pt x="37264" y="11321"/>
                  </a:lnTo>
                  <a:lnTo>
                    <a:pt x="37075" y="11227"/>
                  </a:lnTo>
                  <a:lnTo>
                    <a:pt x="37075" y="11321"/>
                  </a:lnTo>
                  <a:lnTo>
                    <a:pt x="37075" y="11604"/>
                  </a:lnTo>
                  <a:lnTo>
                    <a:pt x="36981" y="11510"/>
                  </a:lnTo>
                  <a:lnTo>
                    <a:pt x="36886" y="11887"/>
                  </a:lnTo>
                  <a:lnTo>
                    <a:pt x="36792" y="12265"/>
                  </a:lnTo>
                  <a:lnTo>
                    <a:pt x="36886" y="12359"/>
                  </a:lnTo>
                  <a:lnTo>
                    <a:pt x="37169" y="12359"/>
                  </a:lnTo>
                  <a:lnTo>
                    <a:pt x="37264" y="12548"/>
                  </a:lnTo>
                  <a:lnTo>
                    <a:pt x="37075" y="12453"/>
                  </a:lnTo>
                  <a:lnTo>
                    <a:pt x="36981" y="12548"/>
                  </a:lnTo>
                  <a:lnTo>
                    <a:pt x="36886" y="12359"/>
                  </a:lnTo>
                  <a:lnTo>
                    <a:pt x="36981" y="12642"/>
                  </a:lnTo>
                  <a:lnTo>
                    <a:pt x="36981" y="12642"/>
                  </a:lnTo>
                  <a:lnTo>
                    <a:pt x="36886" y="12548"/>
                  </a:lnTo>
                  <a:lnTo>
                    <a:pt x="36792" y="12453"/>
                  </a:lnTo>
                  <a:lnTo>
                    <a:pt x="36414" y="13114"/>
                  </a:lnTo>
                  <a:lnTo>
                    <a:pt x="36320" y="13491"/>
                  </a:lnTo>
                  <a:lnTo>
                    <a:pt x="36320" y="13868"/>
                  </a:lnTo>
                  <a:lnTo>
                    <a:pt x="35754" y="15095"/>
                  </a:lnTo>
                  <a:lnTo>
                    <a:pt x="35377" y="15755"/>
                  </a:lnTo>
                  <a:lnTo>
                    <a:pt x="34999" y="16227"/>
                  </a:lnTo>
                  <a:lnTo>
                    <a:pt x="34999" y="16038"/>
                  </a:lnTo>
                  <a:lnTo>
                    <a:pt x="34716" y="16321"/>
                  </a:lnTo>
                  <a:lnTo>
                    <a:pt x="34528" y="16698"/>
                  </a:lnTo>
                  <a:lnTo>
                    <a:pt x="34528" y="16698"/>
                  </a:lnTo>
                  <a:lnTo>
                    <a:pt x="34716" y="16604"/>
                  </a:lnTo>
                  <a:lnTo>
                    <a:pt x="34150" y="17170"/>
                  </a:lnTo>
                  <a:lnTo>
                    <a:pt x="33584" y="17736"/>
                  </a:lnTo>
                  <a:lnTo>
                    <a:pt x="33679" y="17830"/>
                  </a:lnTo>
                  <a:lnTo>
                    <a:pt x="33773" y="17736"/>
                  </a:lnTo>
                  <a:lnTo>
                    <a:pt x="33867" y="17736"/>
                  </a:lnTo>
                  <a:lnTo>
                    <a:pt x="33867" y="17830"/>
                  </a:lnTo>
                  <a:lnTo>
                    <a:pt x="33679" y="17925"/>
                  </a:lnTo>
                  <a:lnTo>
                    <a:pt x="33490" y="18019"/>
                  </a:lnTo>
                  <a:lnTo>
                    <a:pt x="33396" y="18113"/>
                  </a:lnTo>
                  <a:lnTo>
                    <a:pt x="33207" y="18208"/>
                  </a:lnTo>
                  <a:lnTo>
                    <a:pt x="33113" y="18585"/>
                  </a:lnTo>
                  <a:lnTo>
                    <a:pt x="33207" y="18679"/>
                  </a:lnTo>
                  <a:lnTo>
                    <a:pt x="33207" y="18774"/>
                  </a:lnTo>
                  <a:lnTo>
                    <a:pt x="33018" y="18963"/>
                  </a:lnTo>
                  <a:lnTo>
                    <a:pt x="32924" y="18963"/>
                  </a:lnTo>
                  <a:lnTo>
                    <a:pt x="32924" y="18868"/>
                  </a:lnTo>
                  <a:lnTo>
                    <a:pt x="32924" y="18679"/>
                  </a:lnTo>
                  <a:lnTo>
                    <a:pt x="32735" y="18868"/>
                  </a:lnTo>
                  <a:lnTo>
                    <a:pt x="32641" y="18963"/>
                  </a:lnTo>
                  <a:lnTo>
                    <a:pt x="32547" y="18963"/>
                  </a:lnTo>
                  <a:lnTo>
                    <a:pt x="32547" y="19057"/>
                  </a:lnTo>
                  <a:lnTo>
                    <a:pt x="32735" y="18963"/>
                  </a:lnTo>
                  <a:lnTo>
                    <a:pt x="32735" y="18963"/>
                  </a:lnTo>
                  <a:lnTo>
                    <a:pt x="32075" y="19717"/>
                  </a:lnTo>
                  <a:lnTo>
                    <a:pt x="31698" y="20000"/>
                  </a:lnTo>
                  <a:lnTo>
                    <a:pt x="31603" y="20000"/>
                  </a:lnTo>
                  <a:lnTo>
                    <a:pt x="31603" y="19906"/>
                  </a:lnTo>
                  <a:lnTo>
                    <a:pt x="31320" y="20095"/>
                  </a:lnTo>
                  <a:lnTo>
                    <a:pt x="31037" y="20283"/>
                  </a:lnTo>
                  <a:lnTo>
                    <a:pt x="31132" y="20095"/>
                  </a:lnTo>
                  <a:lnTo>
                    <a:pt x="30943" y="20283"/>
                  </a:lnTo>
                  <a:lnTo>
                    <a:pt x="31132" y="20378"/>
                  </a:lnTo>
                  <a:lnTo>
                    <a:pt x="31037" y="20661"/>
                  </a:lnTo>
                  <a:lnTo>
                    <a:pt x="30849" y="20849"/>
                  </a:lnTo>
                  <a:lnTo>
                    <a:pt x="30754" y="20944"/>
                  </a:lnTo>
                  <a:lnTo>
                    <a:pt x="30660" y="20849"/>
                  </a:lnTo>
                  <a:lnTo>
                    <a:pt x="30849" y="20755"/>
                  </a:lnTo>
                  <a:lnTo>
                    <a:pt x="30754" y="20755"/>
                  </a:lnTo>
                  <a:lnTo>
                    <a:pt x="30754" y="20661"/>
                  </a:lnTo>
                  <a:lnTo>
                    <a:pt x="30754" y="20566"/>
                  </a:lnTo>
                  <a:lnTo>
                    <a:pt x="30660" y="20661"/>
                  </a:lnTo>
                  <a:lnTo>
                    <a:pt x="30471" y="20849"/>
                  </a:lnTo>
                  <a:lnTo>
                    <a:pt x="30094" y="21038"/>
                  </a:lnTo>
                  <a:lnTo>
                    <a:pt x="30188" y="21038"/>
                  </a:lnTo>
                  <a:lnTo>
                    <a:pt x="30188" y="21227"/>
                  </a:lnTo>
                  <a:lnTo>
                    <a:pt x="29905" y="21604"/>
                  </a:lnTo>
                  <a:lnTo>
                    <a:pt x="30188" y="21415"/>
                  </a:lnTo>
                  <a:lnTo>
                    <a:pt x="29905" y="21793"/>
                  </a:lnTo>
                  <a:lnTo>
                    <a:pt x="29905" y="21698"/>
                  </a:lnTo>
                  <a:lnTo>
                    <a:pt x="29811" y="21793"/>
                  </a:lnTo>
                  <a:lnTo>
                    <a:pt x="29716" y="21887"/>
                  </a:lnTo>
                  <a:lnTo>
                    <a:pt x="29339" y="21981"/>
                  </a:lnTo>
                  <a:lnTo>
                    <a:pt x="28867" y="21981"/>
                  </a:lnTo>
                  <a:lnTo>
                    <a:pt x="28773" y="22076"/>
                  </a:lnTo>
                  <a:lnTo>
                    <a:pt x="28584" y="22170"/>
                  </a:lnTo>
                  <a:lnTo>
                    <a:pt x="28679" y="22264"/>
                  </a:lnTo>
                  <a:lnTo>
                    <a:pt x="28679" y="22453"/>
                  </a:lnTo>
                  <a:lnTo>
                    <a:pt x="28962" y="22076"/>
                  </a:lnTo>
                  <a:lnTo>
                    <a:pt x="28867" y="22453"/>
                  </a:lnTo>
                  <a:lnTo>
                    <a:pt x="29150" y="22264"/>
                  </a:lnTo>
                  <a:lnTo>
                    <a:pt x="29150" y="22359"/>
                  </a:lnTo>
                  <a:lnTo>
                    <a:pt x="28679" y="22642"/>
                  </a:lnTo>
                  <a:lnTo>
                    <a:pt x="28490" y="22547"/>
                  </a:lnTo>
                  <a:lnTo>
                    <a:pt x="28396" y="22453"/>
                  </a:lnTo>
                  <a:lnTo>
                    <a:pt x="28301" y="22453"/>
                  </a:lnTo>
                  <a:lnTo>
                    <a:pt x="28207" y="22547"/>
                  </a:lnTo>
                  <a:lnTo>
                    <a:pt x="27924" y="22736"/>
                  </a:lnTo>
                  <a:lnTo>
                    <a:pt x="27641" y="22925"/>
                  </a:lnTo>
                  <a:lnTo>
                    <a:pt x="27735" y="22925"/>
                  </a:lnTo>
                  <a:lnTo>
                    <a:pt x="26886" y="23491"/>
                  </a:lnTo>
                  <a:lnTo>
                    <a:pt x="26132" y="23962"/>
                  </a:lnTo>
                  <a:lnTo>
                    <a:pt x="26132" y="23774"/>
                  </a:lnTo>
                  <a:lnTo>
                    <a:pt x="26226" y="23585"/>
                  </a:lnTo>
                  <a:lnTo>
                    <a:pt x="25754" y="23868"/>
                  </a:lnTo>
                  <a:lnTo>
                    <a:pt x="25471" y="24151"/>
                  </a:lnTo>
                  <a:lnTo>
                    <a:pt x="25377" y="24245"/>
                  </a:lnTo>
                  <a:lnTo>
                    <a:pt x="25471" y="24340"/>
                  </a:lnTo>
                  <a:lnTo>
                    <a:pt x="25188" y="24245"/>
                  </a:lnTo>
                  <a:lnTo>
                    <a:pt x="24905" y="24245"/>
                  </a:lnTo>
                  <a:lnTo>
                    <a:pt x="24434" y="24340"/>
                  </a:lnTo>
                  <a:lnTo>
                    <a:pt x="23585" y="24811"/>
                  </a:lnTo>
                  <a:lnTo>
                    <a:pt x="23207" y="24906"/>
                  </a:lnTo>
                  <a:lnTo>
                    <a:pt x="22924" y="25000"/>
                  </a:lnTo>
                  <a:lnTo>
                    <a:pt x="22830" y="24906"/>
                  </a:lnTo>
                  <a:lnTo>
                    <a:pt x="22924" y="24811"/>
                  </a:lnTo>
                  <a:lnTo>
                    <a:pt x="22830" y="24717"/>
                  </a:lnTo>
                  <a:lnTo>
                    <a:pt x="21886" y="24717"/>
                  </a:lnTo>
                  <a:lnTo>
                    <a:pt x="21509" y="24906"/>
                  </a:lnTo>
                  <a:lnTo>
                    <a:pt x="21037" y="25189"/>
                  </a:lnTo>
                  <a:lnTo>
                    <a:pt x="20660" y="25283"/>
                  </a:lnTo>
                  <a:lnTo>
                    <a:pt x="20754" y="25189"/>
                  </a:lnTo>
                  <a:lnTo>
                    <a:pt x="20754" y="25094"/>
                  </a:lnTo>
                  <a:lnTo>
                    <a:pt x="20471" y="25283"/>
                  </a:lnTo>
                  <a:lnTo>
                    <a:pt x="20377" y="25377"/>
                  </a:lnTo>
                  <a:lnTo>
                    <a:pt x="20188" y="25094"/>
                  </a:lnTo>
                  <a:lnTo>
                    <a:pt x="20471" y="25094"/>
                  </a:lnTo>
                  <a:lnTo>
                    <a:pt x="20094" y="25000"/>
                  </a:lnTo>
                  <a:lnTo>
                    <a:pt x="19339" y="25094"/>
                  </a:lnTo>
                  <a:lnTo>
                    <a:pt x="18019" y="25377"/>
                  </a:lnTo>
                  <a:lnTo>
                    <a:pt x="18019" y="25377"/>
                  </a:lnTo>
                  <a:lnTo>
                    <a:pt x="18679" y="25000"/>
                  </a:lnTo>
                  <a:lnTo>
                    <a:pt x="18396" y="25000"/>
                  </a:lnTo>
                  <a:lnTo>
                    <a:pt x="18113" y="25094"/>
                  </a:lnTo>
                  <a:lnTo>
                    <a:pt x="17830" y="25094"/>
                  </a:lnTo>
                  <a:lnTo>
                    <a:pt x="17075" y="25000"/>
                  </a:lnTo>
                  <a:lnTo>
                    <a:pt x="15943" y="24717"/>
                  </a:lnTo>
                  <a:lnTo>
                    <a:pt x="15094" y="24623"/>
                  </a:lnTo>
                  <a:lnTo>
                    <a:pt x="14811" y="24528"/>
                  </a:lnTo>
                  <a:lnTo>
                    <a:pt x="14764" y="24481"/>
                  </a:lnTo>
                  <a:lnTo>
                    <a:pt x="14764" y="24481"/>
                  </a:lnTo>
                  <a:lnTo>
                    <a:pt x="14717" y="24528"/>
                  </a:lnTo>
                  <a:lnTo>
                    <a:pt x="14339" y="24340"/>
                  </a:lnTo>
                  <a:lnTo>
                    <a:pt x="13868" y="24057"/>
                  </a:lnTo>
                  <a:lnTo>
                    <a:pt x="13868" y="24057"/>
                  </a:lnTo>
                  <a:lnTo>
                    <a:pt x="14056" y="24245"/>
                  </a:lnTo>
                  <a:lnTo>
                    <a:pt x="13868" y="24245"/>
                  </a:lnTo>
                  <a:lnTo>
                    <a:pt x="13679" y="24151"/>
                  </a:lnTo>
                  <a:lnTo>
                    <a:pt x="13585" y="23962"/>
                  </a:lnTo>
                  <a:lnTo>
                    <a:pt x="13396" y="23962"/>
                  </a:lnTo>
                  <a:lnTo>
                    <a:pt x="13490" y="23868"/>
                  </a:lnTo>
                  <a:lnTo>
                    <a:pt x="12924" y="23868"/>
                  </a:lnTo>
                  <a:lnTo>
                    <a:pt x="12170" y="23679"/>
                  </a:lnTo>
                  <a:lnTo>
                    <a:pt x="11509" y="23491"/>
                  </a:lnTo>
                  <a:lnTo>
                    <a:pt x="11226" y="23302"/>
                  </a:lnTo>
                  <a:lnTo>
                    <a:pt x="11132" y="23113"/>
                  </a:lnTo>
                  <a:lnTo>
                    <a:pt x="10755" y="23113"/>
                  </a:lnTo>
                  <a:lnTo>
                    <a:pt x="10472" y="22925"/>
                  </a:lnTo>
                  <a:lnTo>
                    <a:pt x="10566" y="22925"/>
                  </a:lnTo>
                  <a:lnTo>
                    <a:pt x="10094" y="22736"/>
                  </a:lnTo>
                  <a:lnTo>
                    <a:pt x="9717" y="22642"/>
                  </a:lnTo>
                  <a:lnTo>
                    <a:pt x="9339" y="22642"/>
                  </a:lnTo>
                  <a:lnTo>
                    <a:pt x="9339" y="22453"/>
                  </a:lnTo>
                  <a:lnTo>
                    <a:pt x="9339" y="22264"/>
                  </a:lnTo>
                  <a:lnTo>
                    <a:pt x="9056" y="21981"/>
                  </a:lnTo>
                  <a:lnTo>
                    <a:pt x="7924" y="21321"/>
                  </a:lnTo>
                  <a:lnTo>
                    <a:pt x="7453" y="21038"/>
                  </a:lnTo>
                  <a:lnTo>
                    <a:pt x="6887" y="20566"/>
                  </a:lnTo>
                  <a:lnTo>
                    <a:pt x="6132" y="19906"/>
                  </a:lnTo>
                  <a:lnTo>
                    <a:pt x="5755" y="19717"/>
                  </a:lnTo>
                  <a:lnTo>
                    <a:pt x="5660" y="19623"/>
                  </a:lnTo>
                  <a:lnTo>
                    <a:pt x="5472" y="19623"/>
                  </a:lnTo>
                  <a:lnTo>
                    <a:pt x="5283" y="19246"/>
                  </a:lnTo>
                  <a:lnTo>
                    <a:pt x="4906" y="18774"/>
                  </a:lnTo>
                  <a:lnTo>
                    <a:pt x="4528" y="18302"/>
                  </a:lnTo>
                  <a:lnTo>
                    <a:pt x="4151" y="18019"/>
                  </a:lnTo>
                  <a:lnTo>
                    <a:pt x="4151" y="17736"/>
                  </a:lnTo>
                  <a:lnTo>
                    <a:pt x="4057" y="17547"/>
                  </a:lnTo>
                  <a:lnTo>
                    <a:pt x="3679" y="17076"/>
                  </a:lnTo>
                  <a:lnTo>
                    <a:pt x="3868" y="17076"/>
                  </a:lnTo>
                  <a:lnTo>
                    <a:pt x="3113" y="16887"/>
                  </a:lnTo>
                  <a:lnTo>
                    <a:pt x="3207" y="16604"/>
                  </a:lnTo>
                  <a:lnTo>
                    <a:pt x="3113" y="16227"/>
                  </a:lnTo>
                  <a:lnTo>
                    <a:pt x="2924" y="15849"/>
                  </a:lnTo>
                  <a:lnTo>
                    <a:pt x="2641" y="15661"/>
                  </a:lnTo>
                  <a:lnTo>
                    <a:pt x="2736" y="15566"/>
                  </a:lnTo>
                  <a:lnTo>
                    <a:pt x="2641" y="15472"/>
                  </a:lnTo>
                  <a:lnTo>
                    <a:pt x="2453" y="15095"/>
                  </a:lnTo>
                  <a:lnTo>
                    <a:pt x="1981" y="14529"/>
                  </a:lnTo>
                  <a:lnTo>
                    <a:pt x="2170" y="14434"/>
                  </a:lnTo>
                  <a:lnTo>
                    <a:pt x="1981" y="14340"/>
                  </a:lnTo>
                  <a:lnTo>
                    <a:pt x="1887" y="14246"/>
                  </a:lnTo>
                  <a:lnTo>
                    <a:pt x="1792" y="14151"/>
                  </a:lnTo>
                  <a:lnTo>
                    <a:pt x="1604" y="13680"/>
                  </a:lnTo>
                  <a:lnTo>
                    <a:pt x="1698" y="13774"/>
                  </a:lnTo>
                  <a:lnTo>
                    <a:pt x="1698" y="13774"/>
                  </a:lnTo>
                  <a:lnTo>
                    <a:pt x="1509" y="13302"/>
                  </a:lnTo>
                  <a:lnTo>
                    <a:pt x="1321" y="12831"/>
                  </a:lnTo>
                  <a:lnTo>
                    <a:pt x="1226" y="12453"/>
                  </a:lnTo>
                  <a:lnTo>
                    <a:pt x="1226" y="12170"/>
                  </a:lnTo>
                  <a:lnTo>
                    <a:pt x="1321" y="11982"/>
                  </a:lnTo>
                  <a:lnTo>
                    <a:pt x="1415" y="12453"/>
                  </a:lnTo>
                  <a:lnTo>
                    <a:pt x="1509" y="12359"/>
                  </a:lnTo>
                  <a:lnTo>
                    <a:pt x="1792" y="12359"/>
                  </a:lnTo>
                  <a:lnTo>
                    <a:pt x="1604" y="12170"/>
                  </a:lnTo>
                  <a:lnTo>
                    <a:pt x="1604" y="11887"/>
                  </a:lnTo>
                  <a:lnTo>
                    <a:pt x="1509" y="11227"/>
                  </a:lnTo>
                  <a:lnTo>
                    <a:pt x="1415" y="11132"/>
                  </a:lnTo>
                  <a:lnTo>
                    <a:pt x="1415" y="10944"/>
                  </a:lnTo>
                  <a:lnTo>
                    <a:pt x="1321" y="10849"/>
                  </a:lnTo>
                  <a:lnTo>
                    <a:pt x="1226" y="10849"/>
                  </a:lnTo>
                  <a:lnTo>
                    <a:pt x="1226" y="11038"/>
                  </a:lnTo>
                  <a:lnTo>
                    <a:pt x="1321" y="11321"/>
                  </a:lnTo>
                  <a:lnTo>
                    <a:pt x="1132" y="11227"/>
                  </a:lnTo>
                  <a:lnTo>
                    <a:pt x="1132" y="11132"/>
                  </a:lnTo>
                  <a:lnTo>
                    <a:pt x="1132" y="11038"/>
                  </a:lnTo>
                  <a:lnTo>
                    <a:pt x="943" y="10849"/>
                  </a:lnTo>
                  <a:lnTo>
                    <a:pt x="1038" y="10661"/>
                  </a:lnTo>
                  <a:lnTo>
                    <a:pt x="1132" y="10378"/>
                  </a:lnTo>
                  <a:lnTo>
                    <a:pt x="1226" y="9812"/>
                  </a:lnTo>
                  <a:lnTo>
                    <a:pt x="1132" y="9340"/>
                  </a:lnTo>
                  <a:lnTo>
                    <a:pt x="1132" y="9151"/>
                  </a:lnTo>
                  <a:lnTo>
                    <a:pt x="1226" y="9057"/>
                  </a:lnTo>
                  <a:lnTo>
                    <a:pt x="1226" y="8491"/>
                  </a:lnTo>
                  <a:lnTo>
                    <a:pt x="1321" y="7831"/>
                  </a:lnTo>
                  <a:lnTo>
                    <a:pt x="1604" y="6416"/>
                  </a:lnTo>
                  <a:lnTo>
                    <a:pt x="1981" y="4906"/>
                  </a:lnTo>
                  <a:lnTo>
                    <a:pt x="2453" y="3302"/>
                  </a:lnTo>
                  <a:lnTo>
                    <a:pt x="2736" y="2359"/>
                  </a:lnTo>
                  <a:lnTo>
                    <a:pt x="2924" y="1887"/>
                  </a:lnTo>
                  <a:lnTo>
                    <a:pt x="3019" y="1416"/>
                  </a:lnTo>
                  <a:lnTo>
                    <a:pt x="3302" y="1133"/>
                  </a:lnTo>
                  <a:lnTo>
                    <a:pt x="3491" y="755"/>
                  </a:lnTo>
                  <a:lnTo>
                    <a:pt x="3585" y="567"/>
                  </a:lnTo>
                  <a:lnTo>
                    <a:pt x="3585" y="472"/>
                  </a:lnTo>
                  <a:lnTo>
                    <a:pt x="3491" y="378"/>
                  </a:lnTo>
                  <a:lnTo>
                    <a:pt x="3302" y="284"/>
                  </a:lnTo>
                  <a:lnTo>
                    <a:pt x="3207" y="95"/>
                  </a:lnTo>
                  <a:lnTo>
                    <a:pt x="31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1091875" y="1951850"/>
              <a:ext cx="188700" cy="136800"/>
            </a:xfrm>
            <a:custGeom>
              <a:avLst/>
              <a:gdLst/>
              <a:ahLst/>
              <a:cxnLst/>
              <a:rect l="0" t="0" r="0" b="0"/>
              <a:pathLst>
                <a:path w="7548" h="5472" extrusionOk="0">
                  <a:moveTo>
                    <a:pt x="5000" y="0"/>
                  </a:moveTo>
                  <a:lnTo>
                    <a:pt x="4812" y="95"/>
                  </a:lnTo>
                  <a:lnTo>
                    <a:pt x="4717" y="95"/>
                  </a:lnTo>
                  <a:lnTo>
                    <a:pt x="4340" y="472"/>
                  </a:lnTo>
                  <a:lnTo>
                    <a:pt x="4057" y="566"/>
                  </a:lnTo>
                  <a:lnTo>
                    <a:pt x="3774" y="566"/>
                  </a:lnTo>
                  <a:lnTo>
                    <a:pt x="3397" y="378"/>
                  </a:lnTo>
                  <a:lnTo>
                    <a:pt x="3208" y="944"/>
                  </a:lnTo>
                  <a:lnTo>
                    <a:pt x="2548" y="1887"/>
                  </a:lnTo>
                  <a:lnTo>
                    <a:pt x="2170" y="2359"/>
                  </a:lnTo>
                  <a:lnTo>
                    <a:pt x="1793" y="2736"/>
                  </a:lnTo>
                  <a:lnTo>
                    <a:pt x="1415" y="2925"/>
                  </a:lnTo>
                  <a:lnTo>
                    <a:pt x="1321" y="2925"/>
                  </a:lnTo>
                  <a:lnTo>
                    <a:pt x="1227" y="2831"/>
                  </a:lnTo>
                  <a:lnTo>
                    <a:pt x="1321" y="3114"/>
                  </a:lnTo>
                  <a:lnTo>
                    <a:pt x="1132" y="3114"/>
                  </a:lnTo>
                  <a:lnTo>
                    <a:pt x="1227" y="3302"/>
                  </a:lnTo>
                  <a:lnTo>
                    <a:pt x="1227" y="3208"/>
                  </a:lnTo>
                  <a:lnTo>
                    <a:pt x="1321" y="3302"/>
                  </a:lnTo>
                  <a:lnTo>
                    <a:pt x="1510" y="3491"/>
                  </a:lnTo>
                  <a:lnTo>
                    <a:pt x="1321" y="3397"/>
                  </a:lnTo>
                  <a:lnTo>
                    <a:pt x="1132" y="3491"/>
                  </a:lnTo>
                  <a:lnTo>
                    <a:pt x="755" y="3963"/>
                  </a:lnTo>
                  <a:lnTo>
                    <a:pt x="472" y="4529"/>
                  </a:lnTo>
                  <a:lnTo>
                    <a:pt x="283" y="4623"/>
                  </a:lnTo>
                  <a:lnTo>
                    <a:pt x="0" y="4623"/>
                  </a:lnTo>
                  <a:lnTo>
                    <a:pt x="378" y="5095"/>
                  </a:lnTo>
                  <a:lnTo>
                    <a:pt x="944" y="5472"/>
                  </a:lnTo>
                  <a:lnTo>
                    <a:pt x="849" y="5378"/>
                  </a:lnTo>
                  <a:lnTo>
                    <a:pt x="944" y="5283"/>
                  </a:lnTo>
                  <a:lnTo>
                    <a:pt x="1132" y="5189"/>
                  </a:lnTo>
                  <a:lnTo>
                    <a:pt x="1321" y="5000"/>
                  </a:lnTo>
                  <a:lnTo>
                    <a:pt x="1321" y="4812"/>
                  </a:lnTo>
                  <a:lnTo>
                    <a:pt x="1227" y="4623"/>
                  </a:lnTo>
                  <a:lnTo>
                    <a:pt x="1227" y="4623"/>
                  </a:lnTo>
                  <a:lnTo>
                    <a:pt x="1510" y="4812"/>
                  </a:lnTo>
                  <a:lnTo>
                    <a:pt x="1415" y="4717"/>
                  </a:lnTo>
                  <a:lnTo>
                    <a:pt x="1415" y="4717"/>
                  </a:lnTo>
                  <a:lnTo>
                    <a:pt x="1604" y="4812"/>
                  </a:lnTo>
                  <a:lnTo>
                    <a:pt x="1698" y="4906"/>
                  </a:lnTo>
                  <a:lnTo>
                    <a:pt x="1604" y="4717"/>
                  </a:lnTo>
                  <a:lnTo>
                    <a:pt x="1415" y="4151"/>
                  </a:lnTo>
                  <a:lnTo>
                    <a:pt x="1510" y="4340"/>
                  </a:lnTo>
                  <a:lnTo>
                    <a:pt x="1887" y="4529"/>
                  </a:lnTo>
                  <a:lnTo>
                    <a:pt x="4812" y="1321"/>
                  </a:lnTo>
                  <a:lnTo>
                    <a:pt x="4812" y="1415"/>
                  </a:lnTo>
                  <a:lnTo>
                    <a:pt x="4812" y="1510"/>
                  </a:lnTo>
                  <a:lnTo>
                    <a:pt x="5095" y="1510"/>
                  </a:lnTo>
                  <a:lnTo>
                    <a:pt x="5000" y="1604"/>
                  </a:lnTo>
                  <a:lnTo>
                    <a:pt x="5000" y="1698"/>
                  </a:lnTo>
                  <a:lnTo>
                    <a:pt x="5189" y="1981"/>
                  </a:lnTo>
                  <a:lnTo>
                    <a:pt x="5472" y="2264"/>
                  </a:lnTo>
                  <a:lnTo>
                    <a:pt x="5661" y="2264"/>
                  </a:lnTo>
                  <a:lnTo>
                    <a:pt x="5944" y="2170"/>
                  </a:lnTo>
                  <a:lnTo>
                    <a:pt x="5661" y="2359"/>
                  </a:lnTo>
                  <a:lnTo>
                    <a:pt x="5566" y="2453"/>
                  </a:lnTo>
                  <a:lnTo>
                    <a:pt x="5566" y="2642"/>
                  </a:lnTo>
                  <a:lnTo>
                    <a:pt x="5661" y="2736"/>
                  </a:lnTo>
                  <a:lnTo>
                    <a:pt x="5944" y="2831"/>
                  </a:lnTo>
                  <a:lnTo>
                    <a:pt x="6132" y="2831"/>
                  </a:lnTo>
                  <a:lnTo>
                    <a:pt x="6227" y="3114"/>
                  </a:lnTo>
                  <a:lnTo>
                    <a:pt x="6415" y="3585"/>
                  </a:lnTo>
                  <a:lnTo>
                    <a:pt x="6698" y="4057"/>
                  </a:lnTo>
                  <a:lnTo>
                    <a:pt x="6887" y="4151"/>
                  </a:lnTo>
                  <a:lnTo>
                    <a:pt x="7076" y="4151"/>
                  </a:lnTo>
                  <a:lnTo>
                    <a:pt x="6887" y="4340"/>
                  </a:lnTo>
                  <a:lnTo>
                    <a:pt x="6793" y="4434"/>
                  </a:lnTo>
                  <a:lnTo>
                    <a:pt x="6887" y="4529"/>
                  </a:lnTo>
                  <a:lnTo>
                    <a:pt x="7076" y="4717"/>
                  </a:lnTo>
                  <a:lnTo>
                    <a:pt x="7453" y="4812"/>
                  </a:lnTo>
                  <a:lnTo>
                    <a:pt x="7264" y="5000"/>
                  </a:lnTo>
                  <a:lnTo>
                    <a:pt x="7076" y="5095"/>
                  </a:lnTo>
                  <a:lnTo>
                    <a:pt x="7359" y="5095"/>
                  </a:lnTo>
                  <a:lnTo>
                    <a:pt x="7547" y="4717"/>
                  </a:lnTo>
                  <a:lnTo>
                    <a:pt x="7453" y="4623"/>
                  </a:lnTo>
                  <a:lnTo>
                    <a:pt x="7264" y="4717"/>
                  </a:lnTo>
                  <a:lnTo>
                    <a:pt x="7453" y="4434"/>
                  </a:lnTo>
                  <a:lnTo>
                    <a:pt x="7453" y="4340"/>
                  </a:lnTo>
                  <a:lnTo>
                    <a:pt x="7453" y="4151"/>
                  </a:lnTo>
                  <a:lnTo>
                    <a:pt x="7170" y="3963"/>
                  </a:lnTo>
                  <a:lnTo>
                    <a:pt x="6793" y="3868"/>
                  </a:lnTo>
                  <a:lnTo>
                    <a:pt x="6981" y="3774"/>
                  </a:lnTo>
                  <a:lnTo>
                    <a:pt x="7264" y="3585"/>
                  </a:lnTo>
                  <a:lnTo>
                    <a:pt x="6981" y="3114"/>
                  </a:lnTo>
                  <a:lnTo>
                    <a:pt x="6698" y="2831"/>
                  </a:lnTo>
                  <a:lnTo>
                    <a:pt x="6415" y="2642"/>
                  </a:lnTo>
                  <a:lnTo>
                    <a:pt x="6604" y="2264"/>
                  </a:lnTo>
                  <a:lnTo>
                    <a:pt x="6887" y="1981"/>
                  </a:lnTo>
                  <a:lnTo>
                    <a:pt x="6415" y="2076"/>
                  </a:lnTo>
                  <a:lnTo>
                    <a:pt x="6604" y="1887"/>
                  </a:lnTo>
                  <a:lnTo>
                    <a:pt x="6227" y="1887"/>
                  </a:lnTo>
                  <a:lnTo>
                    <a:pt x="6415" y="1698"/>
                  </a:lnTo>
                  <a:lnTo>
                    <a:pt x="6510" y="1604"/>
                  </a:lnTo>
                  <a:lnTo>
                    <a:pt x="6510" y="1510"/>
                  </a:lnTo>
                  <a:lnTo>
                    <a:pt x="6227" y="1604"/>
                  </a:lnTo>
                  <a:lnTo>
                    <a:pt x="6132" y="1793"/>
                  </a:lnTo>
                  <a:lnTo>
                    <a:pt x="6132" y="1510"/>
                  </a:lnTo>
                  <a:lnTo>
                    <a:pt x="6038" y="1321"/>
                  </a:lnTo>
                  <a:lnTo>
                    <a:pt x="5755" y="944"/>
                  </a:lnTo>
                  <a:lnTo>
                    <a:pt x="5283" y="566"/>
                  </a:lnTo>
                  <a:lnTo>
                    <a:pt x="5095" y="283"/>
                  </a:lnTo>
                  <a:lnTo>
                    <a:pt x="50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2" name="Shape 42"/>
          <p:cNvGrpSpPr/>
          <p:nvPr/>
        </p:nvGrpSpPr>
        <p:grpSpPr>
          <a:xfrm rot="-9269861">
            <a:off x="6165720" y="1346512"/>
            <a:ext cx="750219" cy="664172"/>
            <a:chOff x="1113100" y="2199475"/>
            <a:chExt cx="801900" cy="709925"/>
          </a:xfrm>
        </p:grpSpPr>
        <p:sp>
          <p:nvSpPr>
            <p:cNvPr id="43" name="Shape 43"/>
            <p:cNvSpPr/>
            <p:nvPr/>
          </p:nvSpPr>
          <p:spPr>
            <a:xfrm>
              <a:off x="1113100" y="2291450"/>
              <a:ext cx="735850" cy="617950"/>
            </a:xfrm>
            <a:custGeom>
              <a:avLst/>
              <a:gdLst/>
              <a:ahLst/>
              <a:cxnLst/>
              <a:rect l="0" t="0" r="0" b="0"/>
              <a:pathLst>
                <a:path w="29434" h="24718" extrusionOk="0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1745175" y="2199475"/>
              <a:ext cx="169825" cy="162775"/>
            </a:xfrm>
            <a:custGeom>
              <a:avLst/>
              <a:gdLst/>
              <a:ahLst/>
              <a:cxnLst/>
              <a:rect l="0" t="0" r="0" b="0"/>
              <a:pathLst>
                <a:path w="6793" h="6511" extrusionOk="0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5" name="Shape 45"/>
          <p:cNvSpPr/>
          <p:nvPr/>
        </p:nvSpPr>
        <p:spPr>
          <a:xfrm>
            <a:off x="2497626" y="2497075"/>
            <a:ext cx="1442480" cy="102977"/>
          </a:xfrm>
          <a:custGeom>
            <a:avLst/>
            <a:gdLst/>
            <a:ahLst/>
            <a:cxnLst/>
            <a:rect l="0" t="0" r="0" b="0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" name="Shape 47"/>
          <p:cNvSpPr/>
          <p:nvPr/>
        </p:nvSpPr>
        <p:spPr>
          <a:xfrm>
            <a:off x="4045614" y="719847"/>
            <a:ext cx="1052761" cy="922444"/>
          </a:xfrm>
          <a:custGeom>
            <a:avLst/>
            <a:gdLst/>
            <a:ahLst/>
            <a:cxnLst/>
            <a:rect l="0" t="0" r="0" b="0"/>
            <a:pathLst>
              <a:path w="17495" h="15330" extrusionOk="0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r-HR" dirty="0" smtClean="0"/>
              <a:t>Varijable</a:t>
            </a:r>
            <a:endParaRPr lang="en" dirty="0"/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457200" y="2192775"/>
            <a:ext cx="2631900" cy="273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r-HR" b="1" dirty="0" smtClean="0"/>
              <a:t>Lokacija:</a:t>
            </a:r>
          </a:p>
          <a:p>
            <a:pPr lvl="0" rtl="0">
              <a:spcBef>
                <a:spcPts val="0"/>
              </a:spcBef>
              <a:buNone/>
            </a:pPr>
            <a:r>
              <a:rPr lang="hr-HR" b="1" dirty="0" smtClean="0"/>
              <a:t>-Zeleni Vir</a:t>
            </a:r>
          </a:p>
          <a:p>
            <a:pPr lvl="0" rtl="0">
              <a:spcBef>
                <a:spcPts val="0"/>
              </a:spcBef>
              <a:buNone/>
            </a:pPr>
            <a:r>
              <a:rPr lang="hr-HR" b="1" dirty="0" smtClean="0"/>
              <a:t>-kod Skrada</a:t>
            </a:r>
          </a:p>
          <a:p>
            <a:pPr lvl="0" rtl="0">
              <a:spcBef>
                <a:spcPts val="0"/>
              </a:spcBef>
              <a:buNone/>
            </a:pPr>
            <a:r>
              <a:rPr lang="hr-HR" b="1" dirty="0" smtClean="0"/>
              <a:t>-Primorsko-goranska županija </a:t>
            </a:r>
          </a:p>
          <a:p>
            <a:pPr lvl="0" rtl="0">
              <a:spcBef>
                <a:spcPts val="0"/>
              </a:spcBef>
              <a:buNone/>
            </a:pPr>
            <a:r>
              <a:rPr lang="hr-HR" b="1" dirty="0" smtClean="0"/>
              <a:t>-otežan prilaz </a:t>
            </a:r>
          </a:p>
          <a:p>
            <a:pPr lvl="0" rtl="0">
              <a:spcBef>
                <a:spcPts val="0"/>
              </a:spcBef>
              <a:buNone/>
            </a:pPr>
            <a:r>
              <a:rPr lang="hr-HR" b="1" dirty="0" smtClean="0"/>
              <a:t>-jedna pristupna cesta  uz nagib 18%</a:t>
            </a:r>
            <a:endParaRPr lang="en" b="1" dirty="0"/>
          </a:p>
        </p:txBody>
      </p:sp>
      <p:sp>
        <p:nvSpPr>
          <p:cNvPr id="118" name="Shape 118"/>
          <p:cNvSpPr txBox="1">
            <a:spLocks noGrp="1"/>
          </p:cNvSpPr>
          <p:nvPr>
            <p:ph type="body" idx="2"/>
          </p:nvPr>
        </p:nvSpPr>
        <p:spPr>
          <a:xfrm>
            <a:off x="3223962" y="2192775"/>
            <a:ext cx="2631900" cy="273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r-HR" b="1" dirty="0" smtClean="0"/>
              <a:t>Proizvodnja:</a:t>
            </a:r>
          </a:p>
          <a:p>
            <a:pPr lvl="0" rtl="0">
              <a:spcBef>
                <a:spcPts val="0"/>
              </a:spcBef>
              <a:buNone/>
            </a:pPr>
            <a:r>
              <a:rPr lang="hr-HR" b="1" dirty="0" smtClean="0"/>
              <a:t>-pad  H=50 m</a:t>
            </a:r>
          </a:p>
          <a:p>
            <a:pPr lvl="0" rtl="0">
              <a:spcBef>
                <a:spcPts val="0"/>
              </a:spcBef>
              <a:buNone/>
            </a:pPr>
            <a:r>
              <a:rPr lang="hr-HR" b="1" dirty="0" smtClean="0"/>
              <a:t>-srednja godišnja proizvodnja </a:t>
            </a:r>
            <a:r>
              <a:rPr lang="hr-HR" b="1" dirty="0" err="1" smtClean="0"/>
              <a:t>Esr</a:t>
            </a:r>
            <a:r>
              <a:rPr lang="hr-HR" b="1" dirty="0" smtClean="0"/>
              <a:t>=7,7 GWh</a:t>
            </a:r>
          </a:p>
          <a:p>
            <a:pPr lvl="0" rtl="0">
              <a:spcBef>
                <a:spcPts val="0"/>
              </a:spcBef>
              <a:buNone/>
            </a:pPr>
            <a:r>
              <a:rPr lang="hr-HR" b="1" dirty="0" smtClean="0"/>
              <a:t>-maksimalno ostvarena godišnja proizvodnja 9,4 GWh</a:t>
            </a:r>
          </a:p>
          <a:p>
            <a:pPr lvl="0" rtl="0">
              <a:spcBef>
                <a:spcPts val="0"/>
              </a:spcBef>
              <a:buNone/>
            </a:pPr>
            <a:endParaRPr lang="hr-HR" b="1" dirty="0" smtClean="0"/>
          </a:p>
          <a:p>
            <a:pPr lvl="0" rtl="0">
              <a:spcBef>
                <a:spcPts val="0"/>
              </a:spcBef>
              <a:buNone/>
            </a:pPr>
            <a:endParaRPr lang="en" b="1" dirty="0"/>
          </a:p>
        </p:txBody>
      </p:sp>
      <p:sp>
        <p:nvSpPr>
          <p:cNvPr id="119" name="Shape 119"/>
          <p:cNvSpPr txBox="1">
            <a:spLocks noGrp="1"/>
          </p:cNvSpPr>
          <p:nvPr>
            <p:ph type="body" idx="3"/>
          </p:nvPr>
        </p:nvSpPr>
        <p:spPr>
          <a:xfrm>
            <a:off x="5990725" y="2192775"/>
            <a:ext cx="2631900" cy="273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r-HR" b="1" dirty="0" smtClean="0"/>
              <a:t>Djelatnici:</a:t>
            </a:r>
          </a:p>
          <a:p>
            <a:pPr lvl="0" rtl="0">
              <a:spcBef>
                <a:spcPts val="0"/>
              </a:spcBef>
              <a:buNone/>
            </a:pPr>
            <a:r>
              <a:rPr lang="hr-HR" b="1" dirty="0" smtClean="0"/>
              <a:t>-smjenski rad  (12-24, 12-48)</a:t>
            </a:r>
          </a:p>
          <a:p>
            <a:pPr lvl="0" rtl="0">
              <a:spcBef>
                <a:spcPts val="0"/>
              </a:spcBef>
              <a:buNone/>
            </a:pPr>
            <a:r>
              <a:rPr lang="hr-HR" b="1" dirty="0" smtClean="0"/>
              <a:t>-6 zaposlenika </a:t>
            </a:r>
          </a:p>
          <a:p>
            <a:pPr lvl="0" rtl="0">
              <a:spcBef>
                <a:spcPts val="0"/>
              </a:spcBef>
              <a:buNone/>
            </a:pPr>
            <a:r>
              <a:rPr lang="hr-HR" b="1" dirty="0" smtClean="0"/>
              <a:t>-5 radnika + poslovođa</a:t>
            </a:r>
          </a:p>
          <a:p>
            <a:pPr lvl="0" rtl="0">
              <a:spcBef>
                <a:spcPts val="0"/>
              </a:spcBef>
              <a:buNone/>
            </a:pPr>
            <a:endParaRPr lang="en"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20" name="Shape 120"/>
          <p:cNvSpPr/>
          <p:nvPr/>
        </p:nvSpPr>
        <p:spPr>
          <a:xfrm>
            <a:off x="4141750" y="281249"/>
            <a:ext cx="788694" cy="805192"/>
          </a:xfrm>
          <a:custGeom>
            <a:avLst/>
            <a:gdLst/>
            <a:ahLst/>
            <a:cxnLst/>
            <a:rect l="0" t="0" r="0" b="0"/>
            <a:pathLst>
              <a:path w="67641" h="69056" extrusionOk="0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/>
          <p:nvPr/>
        </p:nvSpPr>
        <p:spPr>
          <a:xfrm>
            <a:off x="4344920" y="482551"/>
            <a:ext cx="382375" cy="402590"/>
          </a:xfrm>
          <a:custGeom>
            <a:avLst/>
            <a:gdLst/>
            <a:ahLst/>
            <a:cxnLst/>
            <a:rect l="0" t="0" r="0" b="0"/>
            <a:pathLst>
              <a:path w="17496" h="18421" extrusionOk="0">
                <a:moveTo>
                  <a:pt x="7421" y="1047"/>
                </a:moveTo>
                <a:lnTo>
                  <a:pt x="7373" y="1071"/>
                </a:lnTo>
                <a:lnTo>
                  <a:pt x="7348" y="1120"/>
                </a:lnTo>
                <a:lnTo>
                  <a:pt x="7324" y="1169"/>
                </a:lnTo>
                <a:lnTo>
                  <a:pt x="7348" y="1315"/>
                </a:lnTo>
                <a:lnTo>
                  <a:pt x="7348" y="1461"/>
                </a:lnTo>
                <a:lnTo>
                  <a:pt x="7324" y="1582"/>
                </a:lnTo>
                <a:lnTo>
                  <a:pt x="7300" y="1704"/>
                </a:lnTo>
                <a:lnTo>
                  <a:pt x="7178" y="1923"/>
                </a:lnTo>
                <a:lnTo>
                  <a:pt x="7008" y="2142"/>
                </a:lnTo>
                <a:lnTo>
                  <a:pt x="6862" y="2385"/>
                </a:lnTo>
                <a:lnTo>
                  <a:pt x="6813" y="2483"/>
                </a:lnTo>
                <a:lnTo>
                  <a:pt x="6765" y="2604"/>
                </a:lnTo>
                <a:lnTo>
                  <a:pt x="6740" y="2750"/>
                </a:lnTo>
                <a:lnTo>
                  <a:pt x="6740" y="2872"/>
                </a:lnTo>
                <a:lnTo>
                  <a:pt x="6740" y="3018"/>
                </a:lnTo>
                <a:lnTo>
                  <a:pt x="6789" y="3164"/>
                </a:lnTo>
                <a:lnTo>
                  <a:pt x="6862" y="3286"/>
                </a:lnTo>
                <a:lnTo>
                  <a:pt x="6959" y="3432"/>
                </a:lnTo>
                <a:lnTo>
                  <a:pt x="7154" y="3699"/>
                </a:lnTo>
                <a:lnTo>
                  <a:pt x="7251" y="3845"/>
                </a:lnTo>
                <a:lnTo>
                  <a:pt x="7275" y="3991"/>
                </a:lnTo>
                <a:lnTo>
                  <a:pt x="7275" y="4064"/>
                </a:lnTo>
                <a:lnTo>
                  <a:pt x="7275" y="4137"/>
                </a:lnTo>
                <a:lnTo>
                  <a:pt x="7251" y="4186"/>
                </a:lnTo>
                <a:lnTo>
                  <a:pt x="7178" y="4259"/>
                </a:lnTo>
                <a:lnTo>
                  <a:pt x="7154" y="4332"/>
                </a:lnTo>
                <a:lnTo>
                  <a:pt x="7129" y="4405"/>
                </a:lnTo>
                <a:lnTo>
                  <a:pt x="7129" y="4478"/>
                </a:lnTo>
                <a:lnTo>
                  <a:pt x="7178" y="4527"/>
                </a:lnTo>
                <a:lnTo>
                  <a:pt x="7251" y="4575"/>
                </a:lnTo>
                <a:lnTo>
                  <a:pt x="7324" y="4600"/>
                </a:lnTo>
                <a:lnTo>
                  <a:pt x="7397" y="4575"/>
                </a:lnTo>
                <a:lnTo>
                  <a:pt x="7470" y="4527"/>
                </a:lnTo>
                <a:lnTo>
                  <a:pt x="7567" y="4429"/>
                </a:lnTo>
                <a:lnTo>
                  <a:pt x="7616" y="4332"/>
                </a:lnTo>
                <a:lnTo>
                  <a:pt x="7665" y="4235"/>
                </a:lnTo>
                <a:lnTo>
                  <a:pt x="7689" y="4113"/>
                </a:lnTo>
                <a:lnTo>
                  <a:pt x="7689" y="4016"/>
                </a:lnTo>
                <a:lnTo>
                  <a:pt x="7665" y="3918"/>
                </a:lnTo>
                <a:lnTo>
                  <a:pt x="7592" y="3724"/>
                </a:lnTo>
                <a:lnTo>
                  <a:pt x="7470" y="3505"/>
                </a:lnTo>
                <a:lnTo>
                  <a:pt x="7324" y="3310"/>
                </a:lnTo>
                <a:lnTo>
                  <a:pt x="7202" y="3115"/>
                </a:lnTo>
                <a:lnTo>
                  <a:pt x="7105" y="2921"/>
                </a:lnTo>
                <a:lnTo>
                  <a:pt x="7081" y="2823"/>
                </a:lnTo>
                <a:lnTo>
                  <a:pt x="7105" y="2726"/>
                </a:lnTo>
                <a:lnTo>
                  <a:pt x="7154" y="2604"/>
                </a:lnTo>
                <a:lnTo>
                  <a:pt x="7202" y="2483"/>
                </a:lnTo>
                <a:lnTo>
                  <a:pt x="7373" y="2239"/>
                </a:lnTo>
                <a:lnTo>
                  <a:pt x="7543" y="1972"/>
                </a:lnTo>
                <a:lnTo>
                  <a:pt x="7689" y="1728"/>
                </a:lnTo>
                <a:lnTo>
                  <a:pt x="7738" y="1607"/>
                </a:lnTo>
                <a:lnTo>
                  <a:pt x="7762" y="1485"/>
                </a:lnTo>
                <a:lnTo>
                  <a:pt x="7762" y="1363"/>
                </a:lnTo>
                <a:lnTo>
                  <a:pt x="7713" y="1242"/>
                </a:lnTo>
                <a:lnTo>
                  <a:pt x="7616" y="1144"/>
                </a:lnTo>
                <a:lnTo>
                  <a:pt x="7494" y="1071"/>
                </a:lnTo>
                <a:lnTo>
                  <a:pt x="7421" y="1047"/>
                </a:lnTo>
                <a:close/>
                <a:moveTo>
                  <a:pt x="10293" y="1242"/>
                </a:moveTo>
                <a:lnTo>
                  <a:pt x="10268" y="1266"/>
                </a:lnTo>
                <a:lnTo>
                  <a:pt x="10244" y="1363"/>
                </a:lnTo>
                <a:lnTo>
                  <a:pt x="10220" y="1485"/>
                </a:lnTo>
                <a:lnTo>
                  <a:pt x="10195" y="1607"/>
                </a:lnTo>
                <a:lnTo>
                  <a:pt x="10171" y="1680"/>
                </a:lnTo>
                <a:lnTo>
                  <a:pt x="10098" y="1826"/>
                </a:lnTo>
                <a:lnTo>
                  <a:pt x="10001" y="1923"/>
                </a:lnTo>
                <a:lnTo>
                  <a:pt x="9782" y="2166"/>
                </a:lnTo>
                <a:lnTo>
                  <a:pt x="9684" y="2288"/>
                </a:lnTo>
                <a:lnTo>
                  <a:pt x="9611" y="2434"/>
                </a:lnTo>
                <a:lnTo>
                  <a:pt x="9587" y="2604"/>
                </a:lnTo>
                <a:lnTo>
                  <a:pt x="9587" y="2775"/>
                </a:lnTo>
                <a:lnTo>
                  <a:pt x="9636" y="2921"/>
                </a:lnTo>
                <a:lnTo>
                  <a:pt x="9709" y="3042"/>
                </a:lnTo>
                <a:lnTo>
                  <a:pt x="9879" y="3286"/>
                </a:lnTo>
                <a:lnTo>
                  <a:pt x="10001" y="3456"/>
                </a:lnTo>
                <a:lnTo>
                  <a:pt x="10074" y="3626"/>
                </a:lnTo>
                <a:lnTo>
                  <a:pt x="10098" y="3724"/>
                </a:lnTo>
                <a:lnTo>
                  <a:pt x="10098" y="3821"/>
                </a:lnTo>
                <a:lnTo>
                  <a:pt x="10074" y="3918"/>
                </a:lnTo>
                <a:lnTo>
                  <a:pt x="10025" y="4016"/>
                </a:lnTo>
                <a:lnTo>
                  <a:pt x="9952" y="4137"/>
                </a:lnTo>
                <a:lnTo>
                  <a:pt x="9855" y="4235"/>
                </a:lnTo>
                <a:lnTo>
                  <a:pt x="9782" y="4332"/>
                </a:lnTo>
                <a:lnTo>
                  <a:pt x="9709" y="4454"/>
                </a:lnTo>
                <a:lnTo>
                  <a:pt x="9684" y="4502"/>
                </a:lnTo>
                <a:lnTo>
                  <a:pt x="9684" y="4575"/>
                </a:lnTo>
                <a:lnTo>
                  <a:pt x="9733" y="4673"/>
                </a:lnTo>
                <a:lnTo>
                  <a:pt x="9757" y="4721"/>
                </a:lnTo>
                <a:lnTo>
                  <a:pt x="9806" y="4746"/>
                </a:lnTo>
                <a:lnTo>
                  <a:pt x="9855" y="4770"/>
                </a:lnTo>
                <a:lnTo>
                  <a:pt x="9928" y="4746"/>
                </a:lnTo>
                <a:lnTo>
                  <a:pt x="10122" y="4648"/>
                </a:lnTo>
                <a:lnTo>
                  <a:pt x="10268" y="4502"/>
                </a:lnTo>
                <a:lnTo>
                  <a:pt x="10414" y="4332"/>
                </a:lnTo>
                <a:lnTo>
                  <a:pt x="10487" y="4137"/>
                </a:lnTo>
                <a:lnTo>
                  <a:pt x="10536" y="3943"/>
                </a:lnTo>
                <a:lnTo>
                  <a:pt x="10536" y="3724"/>
                </a:lnTo>
                <a:lnTo>
                  <a:pt x="10487" y="3505"/>
                </a:lnTo>
                <a:lnTo>
                  <a:pt x="10414" y="3310"/>
                </a:lnTo>
                <a:lnTo>
                  <a:pt x="10293" y="3140"/>
                </a:lnTo>
                <a:lnTo>
                  <a:pt x="10171" y="2994"/>
                </a:lnTo>
                <a:lnTo>
                  <a:pt x="10074" y="2872"/>
                </a:lnTo>
                <a:lnTo>
                  <a:pt x="10025" y="2775"/>
                </a:lnTo>
                <a:lnTo>
                  <a:pt x="10001" y="2653"/>
                </a:lnTo>
                <a:lnTo>
                  <a:pt x="10025" y="2556"/>
                </a:lnTo>
                <a:lnTo>
                  <a:pt x="10074" y="2434"/>
                </a:lnTo>
                <a:lnTo>
                  <a:pt x="10122" y="2337"/>
                </a:lnTo>
                <a:lnTo>
                  <a:pt x="10293" y="2118"/>
                </a:lnTo>
                <a:lnTo>
                  <a:pt x="10414" y="1947"/>
                </a:lnTo>
                <a:lnTo>
                  <a:pt x="10512" y="1753"/>
                </a:lnTo>
                <a:lnTo>
                  <a:pt x="10512" y="1655"/>
                </a:lnTo>
                <a:lnTo>
                  <a:pt x="10536" y="1558"/>
                </a:lnTo>
                <a:lnTo>
                  <a:pt x="10512" y="1461"/>
                </a:lnTo>
                <a:lnTo>
                  <a:pt x="10487" y="1363"/>
                </a:lnTo>
                <a:lnTo>
                  <a:pt x="10463" y="1290"/>
                </a:lnTo>
                <a:lnTo>
                  <a:pt x="10390" y="1266"/>
                </a:lnTo>
                <a:lnTo>
                  <a:pt x="10317" y="1242"/>
                </a:lnTo>
                <a:close/>
                <a:moveTo>
                  <a:pt x="8322" y="1"/>
                </a:moveTo>
                <a:lnTo>
                  <a:pt x="8273" y="49"/>
                </a:lnTo>
                <a:lnTo>
                  <a:pt x="8249" y="98"/>
                </a:lnTo>
                <a:lnTo>
                  <a:pt x="8273" y="171"/>
                </a:lnTo>
                <a:lnTo>
                  <a:pt x="8492" y="512"/>
                </a:lnTo>
                <a:lnTo>
                  <a:pt x="8614" y="682"/>
                </a:lnTo>
                <a:lnTo>
                  <a:pt x="8687" y="877"/>
                </a:lnTo>
                <a:lnTo>
                  <a:pt x="8711" y="1023"/>
                </a:lnTo>
                <a:lnTo>
                  <a:pt x="8735" y="1144"/>
                </a:lnTo>
                <a:lnTo>
                  <a:pt x="8711" y="1266"/>
                </a:lnTo>
                <a:lnTo>
                  <a:pt x="8687" y="1388"/>
                </a:lnTo>
                <a:lnTo>
                  <a:pt x="8614" y="1631"/>
                </a:lnTo>
                <a:lnTo>
                  <a:pt x="8492" y="1850"/>
                </a:lnTo>
                <a:lnTo>
                  <a:pt x="8322" y="2166"/>
                </a:lnTo>
                <a:lnTo>
                  <a:pt x="8249" y="2312"/>
                </a:lnTo>
                <a:lnTo>
                  <a:pt x="8200" y="2458"/>
                </a:lnTo>
                <a:lnTo>
                  <a:pt x="8200" y="2604"/>
                </a:lnTo>
                <a:lnTo>
                  <a:pt x="8200" y="2775"/>
                </a:lnTo>
                <a:lnTo>
                  <a:pt x="8249" y="2921"/>
                </a:lnTo>
                <a:lnTo>
                  <a:pt x="8322" y="3091"/>
                </a:lnTo>
                <a:lnTo>
                  <a:pt x="8419" y="3213"/>
                </a:lnTo>
                <a:lnTo>
                  <a:pt x="8516" y="3334"/>
                </a:lnTo>
                <a:lnTo>
                  <a:pt x="8589" y="3432"/>
                </a:lnTo>
                <a:lnTo>
                  <a:pt x="8638" y="3529"/>
                </a:lnTo>
                <a:lnTo>
                  <a:pt x="8662" y="3651"/>
                </a:lnTo>
                <a:lnTo>
                  <a:pt x="8662" y="3748"/>
                </a:lnTo>
                <a:lnTo>
                  <a:pt x="8638" y="3845"/>
                </a:lnTo>
                <a:lnTo>
                  <a:pt x="8614" y="3967"/>
                </a:lnTo>
                <a:lnTo>
                  <a:pt x="8516" y="4162"/>
                </a:lnTo>
                <a:lnTo>
                  <a:pt x="8297" y="4551"/>
                </a:lnTo>
                <a:lnTo>
                  <a:pt x="8200" y="4746"/>
                </a:lnTo>
                <a:lnTo>
                  <a:pt x="8103" y="4940"/>
                </a:lnTo>
                <a:lnTo>
                  <a:pt x="8054" y="5062"/>
                </a:lnTo>
                <a:lnTo>
                  <a:pt x="8054" y="5208"/>
                </a:lnTo>
                <a:lnTo>
                  <a:pt x="8054" y="5354"/>
                </a:lnTo>
                <a:lnTo>
                  <a:pt x="8078" y="5476"/>
                </a:lnTo>
                <a:lnTo>
                  <a:pt x="8127" y="5622"/>
                </a:lnTo>
                <a:lnTo>
                  <a:pt x="8224" y="5719"/>
                </a:lnTo>
                <a:lnTo>
                  <a:pt x="8297" y="5816"/>
                </a:lnTo>
                <a:lnTo>
                  <a:pt x="8419" y="5889"/>
                </a:lnTo>
                <a:lnTo>
                  <a:pt x="8492" y="5914"/>
                </a:lnTo>
                <a:lnTo>
                  <a:pt x="8565" y="5914"/>
                </a:lnTo>
                <a:lnTo>
                  <a:pt x="8614" y="5889"/>
                </a:lnTo>
                <a:lnTo>
                  <a:pt x="8662" y="5841"/>
                </a:lnTo>
                <a:lnTo>
                  <a:pt x="8711" y="5792"/>
                </a:lnTo>
                <a:lnTo>
                  <a:pt x="8711" y="5719"/>
                </a:lnTo>
                <a:lnTo>
                  <a:pt x="8687" y="5670"/>
                </a:lnTo>
                <a:lnTo>
                  <a:pt x="8662" y="5597"/>
                </a:lnTo>
                <a:lnTo>
                  <a:pt x="8589" y="5476"/>
                </a:lnTo>
                <a:lnTo>
                  <a:pt x="8541" y="5378"/>
                </a:lnTo>
                <a:lnTo>
                  <a:pt x="8516" y="5257"/>
                </a:lnTo>
                <a:lnTo>
                  <a:pt x="8516" y="5159"/>
                </a:lnTo>
                <a:lnTo>
                  <a:pt x="8541" y="5038"/>
                </a:lnTo>
                <a:lnTo>
                  <a:pt x="8565" y="4940"/>
                </a:lnTo>
                <a:lnTo>
                  <a:pt x="8687" y="4721"/>
                </a:lnTo>
                <a:lnTo>
                  <a:pt x="8954" y="4283"/>
                </a:lnTo>
                <a:lnTo>
                  <a:pt x="9076" y="4040"/>
                </a:lnTo>
                <a:lnTo>
                  <a:pt x="9100" y="3943"/>
                </a:lnTo>
                <a:lnTo>
                  <a:pt x="9125" y="3821"/>
                </a:lnTo>
                <a:lnTo>
                  <a:pt x="9125" y="3626"/>
                </a:lnTo>
                <a:lnTo>
                  <a:pt x="9076" y="3480"/>
                </a:lnTo>
                <a:lnTo>
                  <a:pt x="9027" y="3310"/>
                </a:lnTo>
                <a:lnTo>
                  <a:pt x="8930" y="3164"/>
                </a:lnTo>
                <a:lnTo>
                  <a:pt x="8784" y="2921"/>
                </a:lnTo>
                <a:lnTo>
                  <a:pt x="8711" y="2823"/>
                </a:lnTo>
                <a:lnTo>
                  <a:pt x="8662" y="2726"/>
                </a:lnTo>
                <a:lnTo>
                  <a:pt x="8662" y="2604"/>
                </a:lnTo>
                <a:lnTo>
                  <a:pt x="8662" y="2507"/>
                </a:lnTo>
                <a:lnTo>
                  <a:pt x="8711" y="2361"/>
                </a:lnTo>
                <a:lnTo>
                  <a:pt x="8784" y="2215"/>
                </a:lnTo>
                <a:lnTo>
                  <a:pt x="8954" y="1899"/>
                </a:lnTo>
                <a:lnTo>
                  <a:pt x="9076" y="1582"/>
                </a:lnTo>
                <a:lnTo>
                  <a:pt x="9125" y="1436"/>
                </a:lnTo>
                <a:lnTo>
                  <a:pt x="9149" y="1266"/>
                </a:lnTo>
                <a:lnTo>
                  <a:pt x="9149" y="1096"/>
                </a:lnTo>
                <a:lnTo>
                  <a:pt x="9125" y="901"/>
                </a:lnTo>
                <a:lnTo>
                  <a:pt x="9100" y="755"/>
                </a:lnTo>
                <a:lnTo>
                  <a:pt x="9052" y="609"/>
                </a:lnTo>
                <a:lnTo>
                  <a:pt x="8979" y="463"/>
                </a:lnTo>
                <a:lnTo>
                  <a:pt x="8881" y="341"/>
                </a:lnTo>
                <a:lnTo>
                  <a:pt x="8784" y="220"/>
                </a:lnTo>
                <a:lnTo>
                  <a:pt x="8662" y="122"/>
                </a:lnTo>
                <a:lnTo>
                  <a:pt x="8541" y="49"/>
                </a:lnTo>
                <a:lnTo>
                  <a:pt x="8395" y="1"/>
                </a:lnTo>
                <a:close/>
                <a:moveTo>
                  <a:pt x="6497" y="7982"/>
                </a:moveTo>
                <a:lnTo>
                  <a:pt x="6424" y="8079"/>
                </a:lnTo>
                <a:lnTo>
                  <a:pt x="6229" y="8055"/>
                </a:lnTo>
                <a:lnTo>
                  <a:pt x="5791" y="8030"/>
                </a:lnTo>
                <a:lnTo>
                  <a:pt x="6156" y="8006"/>
                </a:lnTo>
                <a:lnTo>
                  <a:pt x="6497" y="7982"/>
                </a:lnTo>
                <a:close/>
                <a:moveTo>
                  <a:pt x="10512" y="6911"/>
                </a:moveTo>
                <a:lnTo>
                  <a:pt x="11242" y="6960"/>
                </a:lnTo>
                <a:lnTo>
                  <a:pt x="11972" y="7009"/>
                </a:lnTo>
                <a:lnTo>
                  <a:pt x="12677" y="7106"/>
                </a:lnTo>
                <a:lnTo>
                  <a:pt x="13407" y="7228"/>
                </a:lnTo>
                <a:lnTo>
                  <a:pt x="14089" y="7374"/>
                </a:lnTo>
                <a:lnTo>
                  <a:pt x="14186" y="7422"/>
                </a:lnTo>
                <a:lnTo>
                  <a:pt x="14259" y="7471"/>
                </a:lnTo>
                <a:lnTo>
                  <a:pt x="14283" y="7520"/>
                </a:lnTo>
                <a:lnTo>
                  <a:pt x="14283" y="7593"/>
                </a:lnTo>
                <a:lnTo>
                  <a:pt x="14259" y="7666"/>
                </a:lnTo>
                <a:lnTo>
                  <a:pt x="14210" y="7714"/>
                </a:lnTo>
                <a:lnTo>
                  <a:pt x="14162" y="7787"/>
                </a:lnTo>
                <a:lnTo>
                  <a:pt x="14089" y="7836"/>
                </a:lnTo>
                <a:lnTo>
                  <a:pt x="13894" y="7909"/>
                </a:lnTo>
                <a:lnTo>
                  <a:pt x="13699" y="7958"/>
                </a:lnTo>
                <a:lnTo>
                  <a:pt x="13310" y="8030"/>
                </a:lnTo>
                <a:lnTo>
                  <a:pt x="12775" y="8079"/>
                </a:lnTo>
                <a:lnTo>
                  <a:pt x="12750" y="8006"/>
                </a:lnTo>
                <a:lnTo>
                  <a:pt x="12677" y="7982"/>
                </a:lnTo>
                <a:lnTo>
                  <a:pt x="12215" y="7860"/>
                </a:lnTo>
                <a:lnTo>
                  <a:pt x="11753" y="7787"/>
                </a:lnTo>
                <a:lnTo>
                  <a:pt x="11290" y="7714"/>
                </a:lnTo>
                <a:lnTo>
                  <a:pt x="10804" y="7666"/>
                </a:lnTo>
                <a:lnTo>
                  <a:pt x="9855" y="7617"/>
                </a:lnTo>
                <a:lnTo>
                  <a:pt x="8906" y="7593"/>
                </a:lnTo>
                <a:lnTo>
                  <a:pt x="7884" y="7593"/>
                </a:lnTo>
                <a:lnTo>
                  <a:pt x="6862" y="7641"/>
                </a:lnTo>
                <a:lnTo>
                  <a:pt x="6424" y="7666"/>
                </a:lnTo>
                <a:lnTo>
                  <a:pt x="5986" y="7714"/>
                </a:lnTo>
                <a:lnTo>
                  <a:pt x="5767" y="7739"/>
                </a:lnTo>
                <a:lnTo>
                  <a:pt x="5548" y="7787"/>
                </a:lnTo>
                <a:lnTo>
                  <a:pt x="5353" y="7860"/>
                </a:lnTo>
                <a:lnTo>
                  <a:pt x="5159" y="7933"/>
                </a:lnTo>
                <a:lnTo>
                  <a:pt x="5159" y="7958"/>
                </a:lnTo>
                <a:lnTo>
                  <a:pt x="5159" y="7982"/>
                </a:lnTo>
                <a:lnTo>
                  <a:pt x="5207" y="8006"/>
                </a:lnTo>
                <a:lnTo>
                  <a:pt x="5207" y="8006"/>
                </a:lnTo>
                <a:lnTo>
                  <a:pt x="4696" y="7958"/>
                </a:lnTo>
                <a:lnTo>
                  <a:pt x="4331" y="7933"/>
                </a:lnTo>
                <a:lnTo>
                  <a:pt x="3869" y="7909"/>
                </a:lnTo>
                <a:lnTo>
                  <a:pt x="3626" y="7860"/>
                </a:lnTo>
                <a:lnTo>
                  <a:pt x="3431" y="7787"/>
                </a:lnTo>
                <a:lnTo>
                  <a:pt x="3334" y="7739"/>
                </a:lnTo>
                <a:lnTo>
                  <a:pt x="3261" y="7666"/>
                </a:lnTo>
                <a:lnTo>
                  <a:pt x="3212" y="7617"/>
                </a:lnTo>
                <a:lnTo>
                  <a:pt x="3163" y="7520"/>
                </a:lnTo>
                <a:lnTo>
                  <a:pt x="3261" y="7471"/>
                </a:lnTo>
                <a:lnTo>
                  <a:pt x="3358" y="7398"/>
                </a:lnTo>
                <a:lnTo>
                  <a:pt x="3577" y="7325"/>
                </a:lnTo>
                <a:lnTo>
                  <a:pt x="3820" y="7301"/>
                </a:lnTo>
                <a:lnTo>
                  <a:pt x="4064" y="7276"/>
                </a:lnTo>
                <a:lnTo>
                  <a:pt x="5548" y="7130"/>
                </a:lnTo>
                <a:lnTo>
                  <a:pt x="6935" y="7009"/>
                </a:lnTo>
                <a:lnTo>
                  <a:pt x="8322" y="6936"/>
                </a:lnTo>
                <a:lnTo>
                  <a:pt x="9052" y="6911"/>
                </a:lnTo>
                <a:close/>
                <a:moveTo>
                  <a:pt x="7032" y="7933"/>
                </a:moveTo>
                <a:lnTo>
                  <a:pt x="6935" y="8079"/>
                </a:lnTo>
                <a:lnTo>
                  <a:pt x="6935" y="8103"/>
                </a:lnTo>
                <a:lnTo>
                  <a:pt x="6765" y="8079"/>
                </a:lnTo>
                <a:lnTo>
                  <a:pt x="6789" y="8030"/>
                </a:lnTo>
                <a:lnTo>
                  <a:pt x="6862" y="7958"/>
                </a:lnTo>
                <a:lnTo>
                  <a:pt x="6862" y="7933"/>
                </a:lnTo>
                <a:close/>
                <a:moveTo>
                  <a:pt x="7519" y="7909"/>
                </a:moveTo>
                <a:lnTo>
                  <a:pt x="7470" y="8006"/>
                </a:lnTo>
                <a:lnTo>
                  <a:pt x="7421" y="8103"/>
                </a:lnTo>
                <a:lnTo>
                  <a:pt x="7275" y="8103"/>
                </a:lnTo>
                <a:lnTo>
                  <a:pt x="7348" y="8006"/>
                </a:lnTo>
                <a:lnTo>
                  <a:pt x="7421" y="7909"/>
                </a:lnTo>
                <a:close/>
                <a:moveTo>
                  <a:pt x="8054" y="7909"/>
                </a:moveTo>
                <a:lnTo>
                  <a:pt x="7981" y="8006"/>
                </a:lnTo>
                <a:lnTo>
                  <a:pt x="7908" y="8103"/>
                </a:lnTo>
                <a:lnTo>
                  <a:pt x="7908" y="8128"/>
                </a:lnTo>
                <a:lnTo>
                  <a:pt x="7665" y="8128"/>
                </a:lnTo>
                <a:lnTo>
                  <a:pt x="7689" y="8030"/>
                </a:lnTo>
                <a:lnTo>
                  <a:pt x="7786" y="7909"/>
                </a:lnTo>
                <a:close/>
                <a:moveTo>
                  <a:pt x="8468" y="7909"/>
                </a:moveTo>
                <a:lnTo>
                  <a:pt x="8395" y="8006"/>
                </a:lnTo>
                <a:lnTo>
                  <a:pt x="8322" y="8128"/>
                </a:lnTo>
                <a:lnTo>
                  <a:pt x="8224" y="8128"/>
                </a:lnTo>
                <a:lnTo>
                  <a:pt x="8322" y="7909"/>
                </a:lnTo>
                <a:close/>
                <a:moveTo>
                  <a:pt x="8784" y="7909"/>
                </a:moveTo>
                <a:lnTo>
                  <a:pt x="8662" y="8128"/>
                </a:lnTo>
                <a:lnTo>
                  <a:pt x="8541" y="8128"/>
                </a:lnTo>
                <a:lnTo>
                  <a:pt x="8589" y="7909"/>
                </a:lnTo>
                <a:close/>
                <a:moveTo>
                  <a:pt x="10171" y="7958"/>
                </a:moveTo>
                <a:lnTo>
                  <a:pt x="10122" y="8006"/>
                </a:lnTo>
                <a:lnTo>
                  <a:pt x="10001" y="8128"/>
                </a:lnTo>
                <a:lnTo>
                  <a:pt x="9976" y="8128"/>
                </a:lnTo>
                <a:lnTo>
                  <a:pt x="10049" y="7958"/>
                </a:lnTo>
                <a:close/>
                <a:moveTo>
                  <a:pt x="10414" y="7982"/>
                </a:moveTo>
                <a:lnTo>
                  <a:pt x="10585" y="8006"/>
                </a:lnTo>
                <a:lnTo>
                  <a:pt x="10585" y="8055"/>
                </a:lnTo>
                <a:lnTo>
                  <a:pt x="10560" y="8128"/>
                </a:lnTo>
                <a:lnTo>
                  <a:pt x="10341" y="8128"/>
                </a:lnTo>
                <a:lnTo>
                  <a:pt x="10414" y="7982"/>
                </a:lnTo>
                <a:close/>
                <a:moveTo>
                  <a:pt x="10779" y="8006"/>
                </a:moveTo>
                <a:lnTo>
                  <a:pt x="11485" y="8103"/>
                </a:lnTo>
                <a:lnTo>
                  <a:pt x="10804" y="8128"/>
                </a:lnTo>
                <a:lnTo>
                  <a:pt x="10779" y="8055"/>
                </a:lnTo>
                <a:lnTo>
                  <a:pt x="10779" y="8006"/>
                </a:lnTo>
                <a:close/>
                <a:moveTo>
                  <a:pt x="9319" y="7909"/>
                </a:moveTo>
                <a:lnTo>
                  <a:pt x="9222" y="8030"/>
                </a:lnTo>
                <a:lnTo>
                  <a:pt x="9125" y="8152"/>
                </a:lnTo>
                <a:lnTo>
                  <a:pt x="8979" y="8152"/>
                </a:lnTo>
                <a:lnTo>
                  <a:pt x="9027" y="7909"/>
                </a:lnTo>
                <a:close/>
                <a:moveTo>
                  <a:pt x="9417" y="7909"/>
                </a:moveTo>
                <a:lnTo>
                  <a:pt x="9952" y="7958"/>
                </a:lnTo>
                <a:lnTo>
                  <a:pt x="9855" y="8103"/>
                </a:lnTo>
                <a:lnTo>
                  <a:pt x="9855" y="8128"/>
                </a:lnTo>
                <a:lnTo>
                  <a:pt x="9611" y="8128"/>
                </a:lnTo>
                <a:lnTo>
                  <a:pt x="9660" y="8030"/>
                </a:lnTo>
                <a:lnTo>
                  <a:pt x="9660" y="7982"/>
                </a:lnTo>
                <a:lnTo>
                  <a:pt x="9636" y="7958"/>
                </a:lnTo>
                <a:lnTo>
                  <a:pt x="9611" y="7933"/>
                </a:lnTo>
                <a:lnTo>
                  <a:pt x="9563" y="7958"/>
                </a:lnTo>
                <a:lnTo>
                  <a:pt x="9441" y="8103"/>
                </a:lnTo>
                <a:lnTo>
                  <a:pt x="9417" y="8152"/>
                </a:lnTo>
                <a:lnTo>
                  <a:pt x="9344" y="8152"/>
                </a:lnTo>
                <a:lnTo>
                  <a:pt x="9417" y="7933"/>
                </a:lnTo>
                <a:lnTo>
                  <a:pt x="9417" y="7909"/>
                </a:lnTo>
                <a:close/>
                <a:moveTo>
                  <a:pt x="1874" y="8955"/>
                </a:moveTo>
                <a:lnTo>
                  <a:pt x="2117" y="9004"/>
                </a:lnTo>
                <a:lnTo>
                  <a:pt x="2360" y="9052"/>
                </a:lnTo>
                <a:lnTo>
                  <a:pt x="2604" y="9052"/>
                </a:lnTo>
                <a:lnTo>
                  <a:pt x="2823" y="10342"/>
                </a:lnTo>
                <a:lnTo>
                  <a:pt x="3115" y="11607"/>
                </a:lnTo>
                <a:lnTo>
                  <a:pt x="3309" y="12362"/>
                </a:lnTo>
                <a:lnTo>
                  <a:pt x="3309" y="12362"/>
                </a:lnTo>
                <a:lnTo>
                  <a:pt x="3163" y="12167"/>
                </a:lnTo>
                <a:lnTo>
                  <a:pt x="2993" y="11997"/>
                </a:lnTo>
                <a:lnTo>
                  <a:pt x="2823" y="11826"/>
                </a:lnTo>
                <a:lnTo>
                  <a:pt x="2628" y="11656"/>
                </a:lnTo>
                <a:lnTo>
                  <a:pt x="2385" y="11486"/>
                </a:lnTo>
                <a:lnTo>
                  <a:pt x="2117" y="11315"/>
                </a:lnTo>
                <a:lnTo>
                  <a:pt x="1825" y="11145"/>
                </a:lnTo>
                <a:lnTo>
                  <a:pt x="1557" y="10950"/>
                </a:lnTo>
                <a:lnTo>
                  <a:pt x="1338" y="10731"/>
                </a:lnTo>
                <a:lnTo>
                  <a:pt x="1217" y="10610"/>
                </a:lnTo>
                <a:lnTo>
                  <a:pt x="1144" y="10464"/>
                </a:lnTo>
                <a:lnTo>
                  <a:pt x="1071" y="10342"/>
                </a:lnTo>
                <a:lnTo>
                  <a:pt x="998" y="10196"/>
                </a:lnTo>
                <a:lnTo>
                  <a:pt x="973" y="10050"/>
                </a:lnTo>
                <a:lnTo>
                  <a:pt x="949" y="9880"/>
                </a:lnTo>
                <a:lnTo>
                  <a:pt x="949" y="9734"/>
                </a:lnTo>
                <a:lnTo>
                  <a:pt x="998" y="9563"/>
                </a:lnTo>
                <a:lnTo>
                  <a:pt x="1046" y="9442"/>
                </a:lnTo>
                <a:lnTo>
                  <a:pt x="1119" y="9320"/>
                </a:lnTo>
                <a:lnTo>
                  <a:pt x="1241" y="9198"/>
                </a:lnTo>
                <a:lnTo>
                  <a:pt x="1338" y="9101"/>
                </a:lnTo>
                <a:lnTo>
                  <a:pt x="1484" y="9028"/>
                </a:lnTo>
                <a:lnTo>
                  <a:pt x="1630" y="8979"/>
                </a:lnTo>
                <a:lnTo>
                  <a:pt x="1752" y="8955"/>
                </a:lnTo>
                <a:close/>
                <a:moveTo>
                  <a:pt x="14137" y="15525"/>
                </a:moveTo>
                <a:lnTo>
                  <a:pt x="14405" y="15598"/>
                </a:lnTo>
                <a:lnTo>
                  <a:pt x="14405" y="15720"/>
                </a:lnTo>
                <a:lnTo>
                  <a:pt x="14405" y="15841"/>
                </a:lnTo>
                <a:lnTo>
                  <a:pt x="14381" y="15939"/>
                </a:lnTo>
                <a:lnTo>
                  <a:pt x="14356" y="16012"/>
                </a:lnTo>
                <a:lnTo>
                  <a:pt x="14283" y="16060"/>
                </a:lnTo>
                <a:lnTo>
                  <a:pt x="14235" y="16085"/>
                </a:lnTo>
                <a:lnTo>
                  <a:pt x="14137" y="16109"/>
                </a:lnTo>
                <a:lnTo>
                  <a:pt x="14040" y="16109"/>
                </a:lnTo>
                <a:lnTo>
                  <a:pt x="13529" y="16133"/>
                </a:lnTo>
                <a:lnTo>
                  <a:pt x="13018" y="16133"/>
                </a:lnTo>
                <a:lnTo>
                  <a:pt x="13213" y="15866"/>
                </a:lnTo>
                <a:lnTo>
                  <a:pt x="13383" y="15549"/>
                </a:lnTo>
                <a:lnTo>
                  <a:pt x="13797" y="15549"/>
                </a:lnTo>
                <a:lnTo>
                  <a:pt x="14137" y="15525"/>
                </a:lnTo>
                <a:close/>
                <a:moveTo>
                  <a:pt x="4623" y="15379"/>
                </a:moveTo>
                <a:lnTo>
                  <a:pt x="4891" y="15768"/>
                </a:lnTo>
                <a:lnTo>
                  <a:pt x="5183" y="16157"/>
                </a:lnTo>
                <a:lnTo>
                  <a:pt x="5183" y="16157"/>
                </a:lnTo>
                <a:lnTo>
                  <a:pt x="3796" y="16085"/>
                </a:lnTo>
                <a:lnTo>
                  <a:pt x="3674" y="16109"/>
                </a:lnTo>
                <a:lnTo>
                  <a:pt x="3577" y="16060"/>
                </a:lnTo>
                <a:lnTo>
                  <a:pt x="3504" y="15987"/>
                </a:lnTo>
                <a:lnTo>
                  <a:pt x="3455" y="15841"/>
                </a:lnTo>
                <a:lnTo>
                  <a:pt x="3772" y="15695"/>
                </a:lnTo>
                <a:lnTo>
                  <a:pt x="4185" y="15525"/>
                </a:lnTo>
                <a:lnTo>
                  <a:pt x="4623" y="15379"/>
                </a:lnTo>
                <a:close/>
                <a:moveTo>
                  <a:pt x="3017" y="7982"/>
                </a:moveTo>
                <a:lnTo>
                  <a:pt x="3163" y="8079"/>
                </a:lnTo>
                <a:lnTo>
                  <a:pt x="3309" y="8152"/>
                </a:lnTo>
                <a:lnTo>
                  <a:pt x="3480" y="8201"/>
                </a:lnTo>
                <a:lnTo>
                  <a:pt x="3650" y="8249"/>
                </a:lnTo>
                <a:lnTo>
                  <a:pt x="3991" y="8298"/>
                </a:lnTo>
                <a:lnTo>
                  <a:pt x="4331" y="8322"/>
                </a:lnTo>
                <a:lnTo>
                  <a:pt x="5329" y="8420"/>
                </a:lnTo>
                <a:lnTo>
                  <a:pt x="6302" y="8493"/>
                </a:lnTo>
                <a:lnTo>
                  <a:pt x="7300" y="8541"/>
                </a:lnTo>
                <a:lnTo>
                  <a:pt x="8297" y="8566"/>
                </a:lnTo>
                <a:lnTo>
                  <a:pt x="10293" y="8566"/>
                </a:lnTo>
                <a:lnTo>
                  <a:pt x="12288" y="8517"/>
                </a:lnTo>
                <a:lnTo>
                  <a:pt x="13067" y="8493"/>
                </a:lnTo>
                <a:lnTo>
                  <a:pt x="13432" y="8468"/>
                </a:lnTo>
                <a:lnTo>
                  <a:pt x="13821" y="8395"/>
                </a:lnTo>
                <a:lnTo>
                  <a:pt x="14016" y="8347"/>
                </a:lnTo>
                <a:lnTo>
                  <a:pt x="14235" y="8249"/>
                </a:lnTo>
                <a:lnTo>
                  <a:pt x="14454" y="8152"/>
                </a:lnTo>
                <a:lnTo>
                  <a:pt x="14648" y="8006"/>
                </a:lnTo>
                <a:lnTo>
                  <a:pt x="14648" y="8931"/>
                </a:lnTo>
                <a:lnTo>
                  <a:pt x="14478" y="8931"/>
                </a:lnTo>
                <a:lnTo>
                  <a:pt x="14308" y="8955"/>
                </a:lnTo>
                <a:lnTo>
                  <a:pt x="13943" y="9052"/>
                </a:lnTo>
                <a:lnTo>
                  <a:pt x="13334" y="9174"/>
                </a:lnTo>
                <a:lnTo>
                  <a:pt x="12726" y="9247"/>
                </a:lnTo>
                <a:lnTo>
                  <a:pt x="12458" y="9271"/>
                </a:lnTo>
                <a:lnTo>
                  <a:pt x="12191" y="9271"/>
                </a:lnTo>
                <a:lnTo>
                  <a:pt x="11655" y="9247"/>
                </a:lnTo>
                <a:lnTo>
                  <a:pt x="10585" y="9247"/>
                </a:lnTo>
                <a:lnTo>
                  <a:pt x="10536" y="9271"/>
                </a:lnTo>
                <a:lnTo>
                  <a:pt x="10536" y="9296"/>
                </a:lnTo>
                <a:lnTo>
                  <a:pt x="10536" y="9344"/>
                </a:lnTo>
                <a:lnTo>
                  <a:pt x="10560" y="9369"/>
                </a:lnTo>
                <a:lnTo>
                  <a:pt x="10828" y="9442"/>
                </a:lnTo>
                <a:lnTo>
                  <a:pt x="11096" y="9490"/>
                </a:lnTo>
                <a:lnTo>
                  <a:pt x="11363" y="9539"/>
                </a:lnTo>
                <a:lnTo>
                  <a:pt x="11631" y="9563"/>
                </a:lnTo>
                <a:lnTo>
                  <a:pt x="12191" y="9539"/>
                </a:lnTo>
                <a:lnTo>
                  <a:pt x="12726" y="9515"/>
                </a:lnTo>
                <a:lnTo>
                  <a:pt x="13213" y="9490"/>
                </a:lnTo>
                <a:lnTo>
                  <a:pt x="13724" y="9417"/>
                </a:lnTo>
                <a:lnTo>
                  <a:pt x="13967" y="9369"/>
                </a:lnTo>
                <a:lnTo>
                  <a:pt x="14210" y="9320"/>
                </a:lnTo>
                <a:lnTo>
                  <a:pt x="14429" y="9223"/>
                </a:lnTo>
                <a:lnTo>
                  <a:pt x="14648" y="9125"/>
                </a:lnTo>
                <a:lnTo>
                  <a:pt x="14648" y="9125"/>
                </a:lnTo>
                <a:lnTo>
                  <a:pt x="14600" y="9612"/>
                </a:lnTo>
                <a:lnTo>
                  <a:pt x="13748" y="9855"/>
                </a:lnTo>
                <a:lnTo>
                  <a:pt x="13310" y="9977"/>
                </a:lnTo>
                <a:lnTo>
                  <a:pt x="12872" y="10050"/>
                </a:lnTo>
                <a:lnTo>
                  <a:pt x="12410" y="10050"/>
                </a:lnTo>
                <a:lnTo>
                  <a:pt x="11947" y="10026"/>
                </a:lnTo>
                <a:lnTo>
                  <a:pt x="11485" y="9977"/>
                </a:lnTo>
                <a:lnTo>
                  <a:pt x="11266" y="9977"/>
                </a:lnTo>
                <a:lnTo>
                  <a:pt x="11047" y="10001"/>
                </a:lnTo>
                <a:lnTo>
                  <a:pt x="10974" y="10026"/>
                </a:lnTo>
                <a:lnTo>
                  <a:pt x="10950" y="10074"/>
                </a:lnTo>
                <a:lnTo>
                  <a:pt x="10950" y="10123"/>
                </a:lnTo>
                <a:lnTo>
                  <a:pt x="10998" y="10172"/>
                </a:lnTo>
                <a:lnTo>
                  <a:pt x="11217" y="10293"/>
                </a:lnTo>
                <a:lnTo>
                  <a:pt x="11461" y="10366"/>
                </a:lnTo>
                <a:lnTo>
                  <a:pt x="11704" y="10439"/>
                </a:lnTo>
                <a:lnTo>
                  <a:pt x="11996" y="10464"/>
                </a:lnTo>
                <a:lnTo>
                  <a:pt x="12264" y="10464"/>
                </a:lnTo>
                <a:lnTo>
                  <a:pt x="12531" y="10439"/>
                </a:lnTo>
                <a:lnTo>
                  <a:pt x="13042" y="10415"/>
                </a:lnTo>
                <a:lnTo>
                  <a:pt x="13432" y="10342"/>
                </a:lnTo>
                <a:lnTo>
                  <a:pt x="13821" y="10269"/>
                </a:lnTo>
                <a:lnTo>
                  <a:pt x="14210" y="10123"/>
                </a:lnTo>
                <a:lnTo>
                  <a:pt x="14551" y="9953"/>
                </a:lnTo>
                <a:lnTo>
                  <a:pt x="14551" y="10074"/>
                </a:lnTo>
                <a:lnTo>
                  <a:pt x="14454" y="10537"/>
                </a:lnTo>
                <a:lnTo>
                  <a:pt x="14113" y="10585"/>
                </a:lnTo>
                <a:lnTo>
                  <a:pt x="13772" y="10658"/>
                </a:lnTo>
                <a:lnTo>
                  <a:pt x="13456" y="10756"/>
                </a:lnTo>
                <a:lnTo>
                  <a:pt x="13140" y="10829"/>
                </a:lnTo>
                <a:lnTo>
                  <a:pt x="12702" y="10853"/>
                </a:lnTo>
                <a:lnTo>
                  <a:pt x="12264" y="10902"/>
                </a:lnTo>
                <a:lnTo>
                  <a:pt x="11826" y="10950"/>
                </a:lnTo>
                <a:lnTo>
                  <a:pt x="11607" y="10999"/>
                </a:lnTo>
                <a:lnTo>
                  <a:pt x="11412" y="11072"/>
                </a:lnTo>
                <a:lnTo>
                  <a:pt x="11388" y="11096"/>
                </a:lnTo>
                <a:lnTo>
                  <a:pt x="11412" y="11121"/>
                </a:lnTo>
                <a:lnTo>
                  <a:pt x="11607" y="11218"/>
                </a:lnTo>
                <a:lnTo>
                  <a:pt x="11826" y="11267"/>
                </a:lnTo>
                <a:lnTo>
                  <a:pt x="12045" y="11291"/>
                </a:lnTo>
                <a:lnTo>
                  <a:pt x="12288" y="11291"/>
                </a:lnTo>
                <a:lnTo>
                  <a:pt x="12750" y="11242"/>
                </a:lnTo>
                <a:lnTo>
                  <a:pt x="13188" y="11194"/>
                </a:lnTo>
                <a:lnTo>
                  <a:pt x="13748" y="11121"/>
                </a:lnTo>
                <a:lnTo>
                  <a:pt x="14064" y="11048"/>
                </a:lnTo>
                <a:lnTo>
                  <a:pt x="14356" y="10950"/>
                </a:lnTo>
                <a:lnTo>
                  <a:pt x="14162" y="11729"/>
                </a:lnTo>
                <a:lnTo>
                  <a:pt x="13845" y="11753"/>
                </a:lnTo>
                <a:lnTo>
                  <a:pt x="13553" y="11778"/>
                </a:lnTo>
                <a:lnTo>
                  <a:pt x="12921" y="11875"/>
                </a:lnTo>
                <a:lnTo>
                  <a:pt x="12653" y="11875"/>
                </a:lnTo>
                <a:lnTo>
                  <a:pt x="12337" y="11899"/>
                </a:lnTo>
                <a:lnTo>
                  <a:pt x="12191" y="11899"/>
                </a:lnTo>
                <a:lnTo>
                  <a:pt x="12069" y="11948"/>
                </a:lnTo>
                <a:lnTo>
                  <a:pt x="11923" y="11997"/>
                </a:lnTo>
                <a:lnTo>
                  <a:pt x="11801" y="12070"/>
                </a:lnTo>
                <a:lnTo>
                  <a:pt x="11801" y="12094"/>
                </a:lnTo>
                <a:lnTo>
                  <a:pt x="11801" y="12118"/>
                </a:lnTo>
                <a:lnTo>
                  <a:pt x="11923" y="12191"/>
                </a:lnTo>
                <a:lnTo>
                  <a:pt x="12069" y="12240"/>
                </a:lnTo>
                <a:lnTo>
                  <a:pt x="12191" y="12264"/>
                </a:lnTo>
                <a:lnTo>
                  <a:pt x="12653" y="12264"/>
                </a:lnTo>
                <a:lnTo>
                  <a:pt x="12921" y="12216"/>
                </a:lnTo>
                <a:lnTo>
                  <a:pt x="13505" y="12167"/>
                </a:lnTo>
                <a:lnTo>
                  <a:pt x="13772" y="12143"/>
                </a:lnTo>
                <a:lnTo>
                  <a:pt x="14064" y="12070"/>
                </a:lnTo>
                <a:lnTo>
                  <a:pt x="14064" y="12070"/>
                </a:lnTo>
                <a:lnTo>
                  <a:pt x="13943" y="12483"/>
                </a:lnTo>
                <a:lnTo>
                  <a:pt x="13845" y="12848"/>
                </a:lnTo>
                <a:lnTo>
                  <a:pt x="13724" y="12800"/>
                </a:lnTo>
                <a:lnTo>
                  <a:pt x="13626" y="12775"/>
                </a:lnTo>
                <a:lnTo>
                  <a:pt x="13383" y="12775"/>
                </a:lnTo>
                <a:lnTo>
                  <a:pt x="12896" y="12848"/>
                </a:lnTo>
                <a:lnTo>
                  <a:pt x="12337" y="12897"/>
                </a:lnTo>
                <a:lnTo>
                  <a:pt x="12069" y="12946"/>
                </a:lnTo>
                <a:lnTo>
                  <a:pt x="11777" y="13043"/>
                </a:lnTo>
                <a:lnTo>
                  <a:pt x="11753" y="13067"/>
                </a:lnTo>
                <a:lnTo>
                  <a:pt x="11753" y="13116"/>
                </a:lnTo>
                <a:lnTo>
                  <a:pt x="11777" y="13165"/>
                </a:lnTo>
                <a:lnTo>
                  <a:pt x="11801" y="13189"/>
                </a:lnTo>
                <a:lnTo>
                  <a:pt x="12069" y="13238"/>
                </a:lnTo>
                <a:lnTo>
                  <a:pt x="12361" y="13238"/>
                </a:lnTo>
                <a:lnTo>
                  <a:pt x="12896" y="13213"/>
                </a:lnTo>
                <a:lnTo>
                  <a:pt x="13334" y="13189"/>
                </a:lnTo>
                <a:lnTo>
                  <a:pt x="13578" y="13165"/>
                </a:lnTo>
                <a:lnTo>
                  <a:pt x="13675" y="13140"/>
                </a:lnTo>
                <a:lnTo>
                  <a:pt x="13772" y="13092"/>
                </a:lnTo>
                <a:lnTo>
                  <a:pt x="13772" y="13092"/>
                </a:lnTo>
                <a:lnTo>
                  <a:pt x="13505" y="13870"/>
                </a:lnTo>
                <a:lnTo>
                  <a:pt x="13310" y="13870"/>
                </a:lnTo>
                <a:lnTo>
                  <a:pt x="13115" y="13895"/>
                </a:lnTo>
                <a:lnTo>
                  <a:pt x="12896" y="13919"/>
                </a:lnTo>
                <a:lnTo>
                  <a:pt x="12702" y="13943"/>
                </a:lnTo>
                <a:lnTo>
                  <a:pt x="12483" y="13943"/>
                </a:lnTo>
                <a:lnTo>
                  <a:pt x="12239" y="13919"/>
                </a:lnTo>
                <a:lnTo>
                  <a:pt x="11777" y="13870"/>
                </a:lnTo>
                <a:lnTo>
                  <a:pt x="11753" y="13895"/>
                </a:lnTo>
                <a:lnTo>
                  <a:pt x="11753" y="13919"/>
                </a:lnTo>
                <a:lnTo>
                  <a:pt x="11947" y="14041"/>
                </a:lnTo>
                <a:lnTo>
                  <a:pt x="12142" y="14138"/>
                </a:lnTo>
                <a:lnTo>
                  <a:pt x="12361" y="14187"/>
                </a:lnTo>
                <a:lnTo>
                  <a:pt x="12604" y="14211"/>
                </a:lnTo>
                <a:lnTo>
                  <a:pt x="12775" y="14235"/>
                </a:lnTo>
                <a:lnTo>
                  <a:pt x="13188" y="14235"/>
                </a:lnTo>
                <a:lnTo>
                  <a:pt x="13383" y="14187"/>
                </a:lnTo>
                <a:lnTo>
                  <a:pt x="13383" y="14187"/>
                </a:lnTo>
                <a:lnTo>
                  <a:pt x="13286" y="14430"/>
                </a:lnTo>
                <a:lnTo>
                  <a:pt x="13261" y="14454"/>
                </a:lnTo>
                <a:lnTo>
                  <a:pt x="13237" y="14479"/>
                </a:lnTo>
                <a:lnTo>
                  <a:pt x="13213" y="14576"/>
                </a:lnTo>
                <a:lnTo>
                  <a:pt x="13140" y="14527"/>
                </a:lnTo>
                <a:lnTo>
                  <a:pt x="12872" y="14527"/>
                </a:lnTo>
                <a:lnTo>
                  <a:pt x="12507" y="14552"/>
                </a:lnTo>
                <a:lnTo>
                  <a:pt x="12288" y="14552"/>
                </a:lnTo>
                <a:lnTo>
                  <a:pt x="12069" y="14503"/>
                </a:lnTo>
                <a:lnTo>
                  <a:pt x="11850" y="14479"/>
                </a:lnTo>
                <a:lnTo>
                  <a:pt x="11631" y="14454"/>
                </a:lnTo>
                <a:lnTo>
                  <a:pt x="11582" y="14479"/>
                </a:lnTo>
                <a:lnTo>
                  <a:pt x="11558" y="14503"/>
                </a:lnTo>
                <a:lnTo>
                  <a:pt x="11558" y="14552"/>
                </a:lnTo>
                <a:lnTo>
                  <a:pt x="11582" y="14600"/>
                </a:lnTo>
                <a:lnTo>
                  <a:pt x="11655" y="14673"/>
                </a:lnTo>
                <a:lnTo>
                  <a:pt x="11753" y="14746"/>
                </a:lnTo>
                <a:lnTo>
                  <a:pt x="11947" y="14844"/>
                </a:lnTo>
                <a:lnTo>
                  <a:pt x="12166" y="14917"/>
                </a:lnTo>
                <a:lnTo>
                  <a:pt x="12410" y="14941"/>
                </a:lnTo>
                <a:lnTo>
                  <a:pt x="12750" y="14941"/>
                </a:lnTo>
                <a:lnTo>
                  <a:pt x="12945" y="14892"/>
                </a:lnTo>
                <a:lnTo>
                  <a:pt x="13115" y="14819"/>
                </a:lnTo>
                <a:lnTo>
                  <a:pt x="12872" y="15257"/>
                </a:lnTo>
                <a:lnTo>
                  <a:pt x="12750" y="15233"/>
                </a:lnTo>
                <a:lnTo>
                  <a:pt x="12629" y="15257"/>
                </a:lnTo>
                <a:lnTo>
                  <a:pt x="12385" y="15257"/>
                </a:lnTo>
                <a:lnTo>
                  <a:pt x="12191" y="15233"/>
                </a:lnTo>
                <a:lnTo>
                  <a:pt x="11996" y="15209"/>
                </a:lnTo>
                <a:lnTo>
                  <a:pt x="11801" y="15184"/>
                </a:lnTo>
                <a:lnTo>
                  <a:pt x="11631" y="15184"/>
                </a:lnTo>
                <a:lnTo>
                  <a:pt x="11582" y="15209"/>
                </a:lnTo>
                <a:lnTo>
                  <a:pt x="11607" y="15257"/>
                </a:lnTo>
                <a:lnTo>
                  <a:pt x="11655" y="15330"/>
                </a:lnTo>
                <a:lnTo>
                  <a:pt x="11728" y="15403"/>
                </a:lnTo>
                <a:lnTo>
                  <a:pt x="11801" y="15476"/>
                </a:lnTo>
                <a:lnTo>
                  <a:pt x="11899" y="15525"/>
                </a:lnTo>
                <a:lnTo>
                  <a:pt x="12093" y="15574"/>
                </a:lnTo>
                <a:lnTo>
                  <a:pt x="12288" y="15598"/>
                </a:lnTo>
                <a:lnTo>
                  <a:pt x="12458" y="15622"/>
                </a:lnTo>
                <a:lnTo>
                  <a:pt x="12653" y="15622"/>
                </a:lnTo>
                <a:lnTo>
                  <a:pt x="12458" y="15890"/>
                </a:lnTo>
                <a:lnTo>
                  <a:pt x="12264" y="15866"/>
                </a:lnTo>
                <a:lnTo>
                  <a:pt x="12045" y="15890"/>
                </a:lnTo>
                <a:lnTo>
                  <a:pt x="11826" y="15866"/>
                </a:lnTo>
                <a:lnTo>
                  <a:pt x="11631" y="15841"/>
                </a:lnTo>
                <a:lnTo>
                  <a:pt x="11558" y="15841"/>
                </a:lnTo>
                <a:lnTo>
                  <a:pt x="11461" y="15890"/>
                </a:lnTo>
                <a:lnTo>
                  <a:pt x="11509" y="15987"/>
                </a:lnTo>
                <a:lnTo>
                  <a:pt x="11607" y="16060"/>
                </a:lnTo>
                <a:lnTo>
                  <a:pt x="11728" y="16133"/>
                </a:lnTo>
                <a:lnTo>
                  <a:pt x="11850" y="16157"/>
                </a:lnTo>
                <a:lnTo>
                  <a:pt x="8930" y="16206"/>
                </a:lnTo>
                <a:lnTo>
                  <a:pt x="7324" y="16206"/>
                </a:lnTo>
                <a:lnTo>
                  <a:pt x="5694" y="16182"/>
                </a:lnTo>
                <a:lnTo>
                  <a:pt x="5718" y="16109"/>
                </a:lnTo>
                <a:lnTo>
                  <a:pt x="5718" y="16036"/>
                </a:lnTo>
                <a:lnTo>
                  <a:pt x="5694" y="15963"/>
                </a:lnTo>
                <a:lnTo>
                  <a:pt x="5645" y="15890"/>
                </a:lnTo>
                <a:lnTo>
                  <a:pt x="5305" y="15428"/>
                </a:lnTo>
                <a:lnTo>
                  <a:pt x="5013" y="14965"/>
                </a:lnTo>
                <a:lnTo>
                  <a:pt x="4721" y="14454"/>
                </a:lnTo>
                <a:lnTo>
                  <a:pt x="4477" y="13968"/>
                </a:lnTo>
                <a:lnTo>
                  <a:pt x="4258" y="13432"/>
                </a:lnTo>
                <a:lnTo>
                  <a:pt x="4064" y="12897"/>
                </a:lnTo>
                <a:lnTo>
                  <a:pt x="3869" y="12362"/>
                </a:lnTo>
                <a:lnTo>
                  <a:pt x="3723" y="11826"/>
                </a:lnTo>
                <a:lnTo>
                  <a:pt x="3553" y="11267"/>
                </a:lnTo>
                <a:lnTo>
                  <a:pt x="3431" y="10683"/>
                </a:lnTo>
                <a:lnTo>
                  <a:pt x="3163" y="9539"/>
                </a:lnTo>
                <a:lnTo>
                  <a:pt x="3090" y="9125"/>
                </a:lnTo>
                <a:lnTo>
                  <a:pt x="3042" y="8736"/>
                </a:lnTo>
                <a:lnTo>
                  <a:pt x="3017" y="8371"/>
                </a:lnTo>
                <a:lnTo>
                  <a:pt x="3017" y="7982"/>
                </a:lnTo>
                <a:close/>
                <a:moveTo>
                  <a:pt x="4258" y="14746"/>
                </a:moveTo>
                <a:lnTo>
                  <a:pt x="4502" y="15209"/>
                </a:lnTo>
                <a:lnTo>
                  <a:pt x="4064" y="15257"/>
                </a:lnTo>
                <a:lnTo>
                  <a:pt x="3626" y="15379"/>
                </a:lnTo>
                <a:lnTo>
                  <a:pt x="3455" y="15428"/>
                </a:lnTo>
                <a:lnTo>
                  <a:pt x="3285" y="15501"/>
                </a:lnTo>
                <a:lnTo>
                  <a:pt x="3115" y="15622"/>
                </a:lnTo>
                <a:lnTo>
                  <a:pt x="3042" y="15671"/>
                </a:lnTo>
                <a:lnTo>
                  <a:pt x="2993" y="15744"/>
                </a:lnTo>
                <a:lnTo>
                  <a:pt x="2944" y="15914"/>
                </a:lnTo>
                <a:lnTo>
                  <a:pt x="2944" y="16060"/>
                </a:lnTo>
                <a:lnTo>
                  <a:pt x="2993" y="16182"/>
                </a:lnTo>
                <a:lnTo>
                  <a:pt x="3066" y="16279"/>
                </a:lnTo>
                <a:lnTo>
                  <a:pt x="3163" y="16352"/>
                </a:lnTo>
                <a:lnTo>
                  <a:pt x="3309" y="16401"/>
                </a:lnTo>
                <a:lnTo>
                  <a:pt x="3455" y="16449"/>
                </a:lnTo>
                <a:lnTo>
                  <a:pt x="3601" y="16474"/>
                </a:lnTo>
                <a:lnTo>
                  <a:pt x="4283" y="16547"/>
                </a:lnTo>
                <a:lnTo>
                  <a:pt x="4988" y="16571"/>
                </a:lnTo>
                <a:lnTo>
                  <a:pt x="6375" y="16620"/>
                </a:lnTo>
                <a:lnTo>
                  <a:pt x="9125" y="16620"/>
                </a:lnTo>
                <a:lnTo>
                  <a:pt x="11801" y="16571"/>
                </a:lnTo>
                <a:lnTo>
                  <a:pt x="13018" y="16571"/>
                </a:lnTo>
                <a:lnTo>
                  <a:pt x="13626" y="16547"/>
                </a:lnTo>
                <a:lnTo>
                  <a:pt x="13943" y="16522"/>
                </a:lnTo>
                <a:lnTo>
                  <a:pt x="14235" y="16498"/>
                </a:lnTo>
                <a:lnTo>
                  <a:pt x="14381" y="16449"/>
                </a:lnTo>
                <a:lnTo>
                  <a:pt x="14527" y="16376"/>
                </a:lnTo>
                <a:lnTo>
                  <a:pt x="14673" y="16303"/>
                </a:lnTo>
                <a:lnTo>
                  <a:pt x="14819" y="16182"/>
                </a:lnTo>
                <a:lnTo>
                  <a:pt x="14916" y="16060"/>
                </a:lnTo>
                <a:lnTo>
                  <a:pt x="14965" y="15914"/>
                </a:lnTo>
                <a:lnTo>
                  <a:pt x="14965" y="15841"/>
                </a:lnTo>
                <a:lnTo>
                  <a:pt x="14965" y="15744"/>
                </a:lnTo>
                <a:lnTo>
                  <a:pt x="14940" y="15671"/>
                </a:lnTo>
                <a:lnTo>
                  <a:pt x="14916" y="15574"/>
                </a:lnTo>
                <a:lnTo>
                  <a:pt x="14794" y="15403"/>
                </a:lnTo>
                <a:lnTo>
                  <a:pt x="14648" y="15282"/>
                </a:lnTo>
                <a:lnTo>
                  <a:pt x="14478" y="15209"/>
                </a:lnTo>
                <a:lnTo>
                  <a:pt x="14308" y="15184"/>
                </a:lnTo>
                <a:lnTo>
                  <a:pt x="14137" y="15160"/>
                </a:lnTo>
                <a:lnTo>
                  <a:pt x="13553" y="15160"/>
                </a:lnTo>
                <a:lnTo>
                  <a:pt x="13699" y="14819"/>
                </a:lnTo>
                <a:lnTo>
                  <a:pt x="13724" y="14771"/>
                </a:lnTo>
                <a:lnTo>
                  <a:pt x="14454" y="14844"/>
                </a:lnTo>
                <a:lnTo>
                  <a:pt x="14794" y="14917"/>
                </a:lnTo>
                <a:lnTo>
                  <a:pt x="15135" y="14990"/>
                </a:lnTo>
                <a:lnTo>
                  <a:pt x="15500" y="15087"/>
                </a:lnTo>
                <a:lnTo>
                  <a:pt x="15816" y="15184"/>
                </a:lnTo>
                <a:lnTo>
                  <a:pt x="16157" y="15330"/>
                </a:lnTo>
                <a:lnTo>
                  <a:pt x="16497" y="15452"/>
                </a:lnTo>
                <a:lnTo>
                  <a:pt x="16741" y="15598"/>
                </a:lnTo>
                <a:lnTo>
                  <a:pt x="16911" y="15744"/>
                </a:lnTo>
                <a:lnTo>
                  <a:pt x="17033" y="15914"/>
                </a:lnTo>
                <a:lnTo>
                  <a:pt x="17081" y="16060"/>
                </a:lnTo>
                <a:lnTo>
                  <a:pt x="17081" y="16230"/>
                </a:lnTo>
                <a:lnTo>
                  <a:pt x="17008" y="16401"/>
                </a:lnTo>
                <a:lnTo>
                  <a:pt x="16911" y="16547"/>
                </a:lnTo>
                <a:lnTo>
                  <a:pt x="16789" y="16717"/>
                </a:lnTo>
                <a:lnTo>
                  <a:pt x="16643" y="16863"/>
                </a:lnTo>
                <a:lnTo>
                  <a:pt x="16449" y="17009"/>
                </a:lnTo>
                <a:lnTo>
                  <a:pt x="16059" y="17277"/>
                </a:lnTo>
                <a:lnTo>
                  <a:pt x="15670" y="17496"/>
                </a:lnTo>
                <a:lnTo>
                  <a:pt x="15305" y="17642"/>
                </a:lnTo>
                <a:lnTo>
                  <a:pt x="14965" y="17763"/>
                </a:lnTo>
                <a:lnTo>
                  <a:pt x="14600" y="17836"/>
                </a:lnTo>
                <a:lnTo>
                  <a:pt x="14259" y="17909"/>
                </a:lnTo>
                <a:lnTo>
                  <a:pt x="13894" y="17958"/>
                </a:lnTo>
                <a:lnTo>
                  <a:pt x="13140" y="18007"/>
                </a:lnTo>
                <a:lnTo>
                  <a:pt x="12410" y="18055"/>
                </a:lnTo>
                <a:lnTo>
                  <a:pt x="11558" y="18080"/>
                </a:lnTo>
                <a:lnTo>
                  <a:pt x="10706" y="18080"/>
                </a:lnTo>
                <a:lnTo>
                  <a:pt x="9027" y="18055"/>
                </a:lnTo>
                <a:lnTo>
                  <a:pt x="7324" y="18031"/>
                </a:lnTo>
                <a:lnTo>
                  <a:pt x="6473" y="18007"/>
                </a:lnTo>
                <a:lnTo>
                  <a:pt x="5645" y="17982"/>
                </a:lnTo>
                <a:lnTo>
                  <a:pt x="4794" y="17934"/>
                </a:lnTo>
                <a:lnTo>
                  <a:pt x="3942" y="17861"/>
                </a:lnTo>
                <a:lnTo>
                  <a:pt x="3115" y="17739"/>
                </a:lnTo>
                <a:lnTo>
                  <a:pt x="2287" y="17593"/>
                </a:lnTo>
                <a:lnTo>
                  <a:pt x="1898" y="17496"/>
                </a:lnTo>
                <a:lnTo>
                  <a:pt x="1509" y="17350"/>
                </a:lnTo>
                <a:lnTo>
                  <a:pt x="1168" y="17179"/>
                </a:lnTo>
                <a:lnTo>
                  <a:pt x="827" y="16985"/>
                </a:lnTo>
                <a:lnTo>
                  <a:pt x="633" y="16839"/>
                </a:lnTo>
                <a:lnTo>
                  <a:pt x="487" y="16668"/>
                </a:lnTo>
                <a:lnTo>
                  <a:pt x="365" y="16449"/>
                </a:lnTo>
                <a:lnTo>
                  <a:pt x="316" y="16328"/>
                </a:lnTo>
                <a:lnTo>
                  <a:pt x="316" y="16230"/>
                </a:lnTo>
                <a:lnTo>
                  <a:pt x="316" y="16085"/>
                </a:lnTo>
                <a:lnTo>
                  <a:pt x="341" y="15963"/>
                </a:lnTo>
                <a:lnTo>
                  <a:pt x="414" y="15866"/>
                </a:lnTo>
                <a:lnTo>
                  <a:pt x="511" y="15768"/>
                </a:lnTo>
                <a:lnTo>
                  <a:pt x="730" y="15622"/>
                </a:lnTo>
                <a:lnTo>
                  <a:pt x="949" y="15501"/>
                </a:lnTo>
                <a:lnTo>
                  <a:pt x="1314" y="15330"/>
                </a:lnTo>
                <a:lnTo>
                  <a:pt x="1728" y="15184"/>
                </a:lnTo>
                <a:lnTo>
                  <a:pt x="2141" y="15063"/>
                </a:lnTo>
                <a:lnTo>
                  <a:pt x="2555" y="14965"/>
                </a:lnTo>
                <a:lnTo>
                  <a:pt x="2993" y="14892"/>
                </a:lnTo>
                <a:lnTo>
                  <a:pt x="3407" y="14844"/>
                </a:lnTo>
                <a:lnTo>
                  <a:pt x="4258" y="14746"/>
                </a:lnTo>
                <a:close/>
                <a:moveTo>
                  <a:pt x="9076" y="6498"/>
                </a:moveTo>
                <a:lnTo>
                  <a:pt x="8103" y="6522"/>
                </a:lnTo>
                <a:lnTo>
                  <a:pt x="7129" y="6571"/>
                </a:lnTo>
                <a:lnTo>
                  <a:pt x="6156" y="6644"/>
                </a:lnTo>
                <a:lnTo>
                  <a:pt x="5183" y="6717"/>
                </a:lnTo>
                <a:lnTo>
                  <a:pt x="4526" y="6765"/>
                </a:lnTo>
                <a:lnTo>
                  <a:pt x="4161" y="6790"/>
                </a:lnTo>
                <a:lnTo>
                  <a:pt x="3796" y="6838"/>
                </a:lnTo>
                <a:lnTo>
                  <a:pt x="3431" y="6911"/>
                </a:lnTo>
                <a:lnTo>
                  <a:pt x="3285" y="6960"/>
                </a:lnTo>
                <a:lnTo>
                  <a:pt x="3115" y="7033"/>
                </a:lnTo>
                <a:lnTo>
                  <a:pt x="2993" y="7106"/>
                </a:lnTo>
                <a:lnTo>
                  <a:pt x="2847" y="7228"/>
                </a:lnTo>
                <a:lnTo>
                  <a:pt x="2750" y="7325"/>
                </a:lnTo>
                <a:lnTo>
                  <a:pt x="2652" y="7471"/>
                </a:lnTo>
                <a:lnTo>
                  <a:pt x="2628" y="7520"/>
                </a:lnTo>
                <a:lnTo>
                  <a:pt x="2628" y="7593"/>
                </a:lnTo>
                <a:lnTo>
                  <a:pt x="2652" y="7666"/>
                </a:lnTo>
                <a:lnTo>
                  <a:pt x="2579" y="7812"/>
                </a:lnTo>
                <a:lnTo>
                  <a:pt x="2555" y="7982"/>
                </a:lnTo>
                <a:lnTo>
                  <a:pt x="2531" y="8152"/>
                </a:lnTo>
                <a:lnTo>
                  <a:pt x="2506" y="8298"/>
                </a:lnTo>
                <a:lnTo>
                  <a:pt x="2360" y="8249"/>
                </a:lnTo>
                <a:lnTo>
                  <a:pt x="2214" y="8201"/>
                </a:lnTo>
                <a:lnTo>
                  <a:pt x="2044" y="8176"/>
                </a:lnTo>
                <a:lnTo>
                  <a:pt x="1874" y="8176"/>
                </a:lnTo>
                <a:lnTo>
                  <a:pt x="1557" y="8201"/>
                </a:lnTo>
                <a:lnTo>
                  <a:pt x="1265" y="8249"/>
                </a:lnTo>
                <a:lnTo>
                  <a:pt x="1046" y="8347"/>
                </a:lnTo>
                <a:lnTo>
                  <a:pt x="827" y="8468"/>
                </a:lnTo>
                <a:lnTo>
                  <a:pt x="657" y="8639"/>
                </a:lnTo>
                <a:lnTo>
                  <a:pt x="487" y="8833"/>
                </a:lnTo>
                <a:lnTo>
                  <a:pt x="365" y="9052"/>
                </a:lnTo>
                <a:lnTo>
                  <a:pt x="268" y="9271"/>
                </a:lnTo>
                <a:lnTo>
                  <a:pt x="195" y="9515"/>
                </a:lnTo>
                <a:lnTo>
                  <a:pt x="170" y="9758"/>
                </a:lnTo>
                <a:lnTo>
                  <a:pt x="170" y="10026"/>
                </a:lnTo>
                <a:lnTo>
                  <a:pt x="219" y="10293"/>
                </a:lnTo>
                <a:lnTo>
                  <a:pt x="292" y="10537"/>
                </a:lnTo>
                <a:lnTo>
                  <a:pt x="389" y="10780"/>
                </a:lnTo>
                <a:lnTo>
                  <a:pt x="535" y="10999"/>
                </a:lnTo>
                <a:lnTo>
                  <a:pt x="706" y="11194"/>
                </a:lnTo>
                <a:lnTo>
                  <a:pt x="900" y="11388"/>
                </a:lnTo>
                <a:lnTo>
                  <a:pt x="1095" y="11559"/>
                </a:lnTo>
                <a:lnTo>
                  <a:pt x="1363" y="11729"/>
                </a:lnTo>
                <a:lnTo>
                  <a:pt x="1606" y="11899"/>
                </a:lnTo>
                <a:lnTo>
                  <a:pt x="2117" y="12240"/>
                </a:lnTo>
                <a:lnTo>
                  <a:pt x="2409" y="12459"/>
                </a:lnTo>
                <a:lnTo>
                  <a:pt x="2531" y="12581"/>
                </a:lnTo>
                <a:lnTo>
                  <a:pt x="2652" y="12727"/>
                </a:lnTo>
                <a:lnTo>
                  <a:pt x="2725" y="12873"/>
                </a:lnTo>
                <a:lnTo>
                  <a:pt x="2774" y="13043"/>
                </a:lnTo>
                <a:lnTo>
                  <a:pt x="2750" y="13165"/>
                </a:lnTo>
                <a:lnTo>
                  <a:pt x="2725" y="13238"/>
                </a:lnTo>
                <a:lnTo>
                  <a:pt x="2677" y="13262"/>
                </a:lnTo>
                <a:lnTo>
                  <a:pt x="2604" y="13262"/>
                </a:lnTo>
                <a:lnTo>
                  <a:pt x="2531" y="13213"/>
                </a:lnTo>
                <a:lnTo>
                  <a:pt x="2458" y="13189"/>
                </a:lnTo>
                <a:lnTo>
                  <a:pt x="2312" y="13165"/>
                </a:lnTo>
                <a:lnTo>
                  <a:pt x="2190" y="13213"/>
                </a:lnTo>
                <a:lnTo>
                  <a:pt x="2068" y="13286"/>
                </a:lnTo>
                <a:lnTo>
                  <a:pt x="1995" y="13408"/>
                </a:lnTo>
                <a:lnTo>
                  <a:pt x="1971" y="13530"/>
                </a:lnTo>
                <a:lnTo>
                  <a:pt x="1971" y="13603"/>
                </a:lnTo>
                <a:lnTo>
                  <a:pt x="1995" y="13651"/>
                </a:lnTo>
                <a:lnTo>
                  <a:pt x="2020" y="13724"/>
                </a:lnTo>
                <a:lnTo>
                  <a:pt x="2093" y="13773"/>
                </a:lnTo>
                <a:lnTo>
                  <a:pt x="2263" y="13895"/>
                </a:lnTo>
                <a:lnTo>
                  <a:pt x="2458" y="13968"/>
                </a:lnTo>
                <a:lnTo>
                  <a:pt x="2677" y="13992"/>
                </a:lnTo>
                <a:lnTo>
                  <a:pt x="2871" y="13968"/>
                </a:lnTo>
                <a:lnTo>
                  <a:pt x="3066" y="13895"/>
                </a:lnTo>
                <a:lnTo>
                  <a:pt x="3236" y="13773"/>
                </a:lnTo>
                <a:lnTo>
                  <a:pt x="3309" y="13700"/>
                </a:lnTo>
                <a:lnTo>
                  <a:pt x="3358" y="13603"/>
                </a:lnTo>
                <a:lnTo>
                  <a:pt x="3431" y="13505"/>
                </a:lnTo>
                <a:lnTo>
                  <a:pt x="3455" y="13408"/>
                </a:lnTo>
                <a:lnTo>
                  <a:pt x="3504" y="13213"/>
                </a:lnTo>
                <a:lnTo>
                  <a:pt x="3504" y="13019"/>
                </a:lnTo>
                <a:lnTo>
                  <a:pt x="3650" y="13432"/>
                </a:lnTo>
                <a:lnTo>
                  <a:pt x="3820" y="13822"/>
                </a:lnTo>
                <a:lnTo>
                  <a:pt x="3991" y="14211"/>
                </a:lnTo>
                <a:lnTo>
                  <a:pt x="4185" y="14600"/>
                </a:lnTo>
                <a:lnTo>
                  <a:pt x="3723" y="14600"/>
                </a:lnTo>
                <a:lnTo>
                  <a:pt x="3285" y="14625"/>
                </a:lnTo>
                <a:lnTo>
                  <a:pt x="2823" y="14673"/>
                </a:lnTo>
                <a:lnTo>
                  <a:pt x="2385" y="14746"/>
                </a:lnTo>
                <a:lnTo>
                  <a:pt x="1922" y="14819"/>
                </a:lnTo>
                <a:lnTo>
                  <a:pt x="1484" y="14941"/>
                </a:lnTo>
                <a:lnTo>
                  <a:pt x="1071" y="15087"/>
                </a:lnTo>
                <a:lnTo>
                  <a:pt x="657" y="15282"/>
                </a:lnTo>
                <a:lnTo>
                  <a:pt x="487" y="15379"/>
                </a:lnTo>
                <a:lnTo>
                  <a:pt x="341" y="15476"/>
                </a:lnTo>
                <a:lnTo>
                  <a:pt x="219" y="15574"/>
                </a:lnTo>
                <a:lnTo>
                  <a:pt x="122" y="15695"/>
                </a:lnTo>
                <a:lnTo>
                  <a:pt x="49" y="15841"/>
                </a:lnTo>
                <a:lnTo>
                  <a:pt x="24" y="15963"/>
                </a:lnTo>
                <a:lnTo>
                  <a:pt x="0" y="16109"/>
                </a:lnTo>
                <a:lnTo>
                  <a:pt x="0" y="16255"/>
                </a:lnTo>
                <a:lnTo>
                  <a:pt x="24" y="16376"/>
                </a:lnTo>
                <a:lnTo>
                  <a:pt x="49" y="16522"/>
                </a:lnTo>
                <a:lnTo>
                  <a:pt x="122" y="16668"/>
                </a:lnTo>
                <a:lnTo>
                  <a:pt x="195" y="16790"/>
                </a:lnTo>
                <a:lnTo>
                  <a:pt x="292" y="16936"/>
                </a:lnTo>
                <a:lnTo>
                  <a:pt x="389" y="17058"/>
                </a:lnTo>
                <a:lnTo>
                  <a:pt x="511" y="17179"/>
                </a:lnTo>
                <a:lnTo>
                  <a:pt x="633" y="17301"/>
                </a:lnTo>
                <a:lnTo>
                  <a:pt x="827" y="17423"/>
                </a:lnTo>
                <a:lnTo>
                  <a:pt x="1046" y="17544"/>
                </a:lnTo>
                <a:lnTo>
                  <a:pt x="1241" y="17642"/>
                </a:lnTo>
                <a:lnTo>
                  <a:pt x="1460" y="17739"/>
                </a:lnTo>
                <a:lnTo>
                  <a:pt x="1922" y="17885"/>
                </a:lnTo>
                <a:lnTo>
                  <a:pt x="2409" y="18007"/>
                </a:lnTo>
                <a:lnTo>
                  <a:pt x="2896" y="18080"/>
                </a:lnTo>
                <a:lnTo>
                  <a:pt x="3382" y="18128"/>
                </a:lnTo>
                <a:lnTo>
                  <a:pt x="4331" y="18226"/>
                </a:lnTo>
                <a:lnTo>
                  <a:pt x="5451" y="18299"/>
                </a:lnTo>
                <a:lnTo>
                  <a:pt x="6570" y="18347"/>
                </a:lnTo>
                <a:lnTo>
                  <a:pt x="8833" y="18396"/>
                </a:lnTo>
                <a:lnTo>
                  <a:pt x="9928" y="18420"/>
                </a:lnTo>
                <a:lnTo>
                  <a:pt x="11047" y="18420"/>
                </a:lnTo>
                <a:lnTo>
                  <a:pt x="12142" y="18396"/>
                </a:lnTo>
                <a:lnTo>
                  <a:pt x="13261" y="18347"/>
                </a:lnTo>
                <a:lnTo>
                  <a:pt x="13675" y="18323"/>
                </a:lnTo>
                <a:lnTo>
                  <a:pt x="14113" y="18274"/>
                </a:lnTo>
                <a:lnTo>
                  <a:pt x="14527" y="18201"/>
                </a:lnTo>
                <a:lnTo>
                  <a:pt x="14965" y="18128"/>
                </a:lnTo>
                <a:lnTo>
                  <a:pt x="15378" y="18007"/>
                </a:lnTo>
                <a:lnTo>
                  <a:pt x="15767" y="17861"/>
                </a:lnTo>
                <a:lnTo>
                  <a:pt x="16157" y="17690"/>
                </a:lnTo>
                <a:lnTo>
                  <a:pt x="16546" y="17471"/>
                </a:lnTo>
                <a:lnTo>
                  <a:pt x="16814" y="17277"/>
                </a:lnTo>
                <a:lnTo>
                  <a:pt x="17057" y="17033"/>
                </a:lnTo>
                <a:lnTo>
                  <a:pt x="17276" y="16766"/>
                </a:lnTo>
                <a:lnTo>
                  <a:pt x="17349" y="16620"/>
                </a:lnTo>
                <a:lnTo>
                  <a:pt x="17422" y="16474"/>
                </a:lnTo>
                <a:lnTo>
                  <a:pt x="17471" y="16328"/>
                </a:lnTo>
                <a:lnTo>
                  <a:pt x="17495" y="16157"/>
                </a:lnTo>
                <a:lnTo>
                  <a:pt x="17495" y="16012"/>
                </a:lnTo>
                <a:lnTo>
                  <a:pt x="17471" y="15866"/>
                </a:lnTo>
                <a:lnTo>
                  <a:pt x="17398" y="15720"/>
                </a:lnTo>
                <a:lnTo>
                  <a:pt x="17325" y="15598"/>
                </a:lnTo>
                <a:lnTo>
                  <a:pt x="17179" y="15452"/>
                </a:lnTo>
                <a:lnTo>
                  <a:pt x="17033" y="15330"/>
                </a:lnTo>
                <a:lnTo>
                  <a:pt x="16692" y="15111"/>
                </a:lnTo>
                <a:lnTo>
                  <a:pt x="16327" y="14941"/>
                </a:lnTo>
                <a:lnTo>
                  <a:pt x="15938" y="14795"/>
                </a:lnTo>
                <a:lnTo>
                  <a:pt x="15524" y="14673"/>
                </a:lnTo>
                <a:lnTo>
                  <a:pt x="15110" y="14576"/>
                </a:lnTo>
                <a:lnTo>
                  <a:pt x="14697" y="14503"/>
                </a:lnTo>
                <a:lnTo>
                  <a:pt x="14283" y="14454"/>
                </a:lnTo>
                <a:lnTo>
                  <a:pt x="13870" y="14406"/>
                </a:lnTo>
                <a:lnTo>
                  <a:pt x="14040" y="13968"/>
                </a:lnTo>
                <a:lnTo>
                  <a:pt x="14186" y="13530"/>
                </a:lnTo>
                <a:lnTo>
                  <a:pt x="14454" y="12629"/>
                </a:lnTo>
                <a:lnTo>
                  <a:pt x="14794" y="11340"/>
                </a:lnTo>
                <a:lnTo>
                  <a:pt x="14916" y="10683"/>
                </a:lnTo>
                <a:lnTo>
                  <a:pt x="15038" y="10026"/>
                </a:lnTo>
                <a:lnTo>
                  <a:pt x="15135" y="9417"/>
                </a:lnTo>
                <a:lnTo>
                  <a:pt x="15159" y="9077"/>
                </a:lnTo>
                <a:lnTo>
                  <a:pt x="15159" y="8760"/>
                </a:lnTo>
                <a:lnTo>
                  <a:pt x="15159" y="8444"/>
                </a:lnTo>
                <a:lnTo>
                  <a:pt x="15110" y="8128"/>
                </a:lnTo>
                <a:lnTo>
                  <a:pt x="15038" y="7836"/>
                </a:lnTo>
                <a:lnTo>
                  <a:pt x="14940" y="7544"/>
                </a:lnTo>
                <a:lnTo>
                  <a:pt x="14916" y="7495"/>
                </a:lnTo>
                <a:lnTo>
                  <a:pt x="14892" y="7471"/>
                </a:lnTo>
                <a:lnTo>
                  <a:pt x="14794" y="7447"/>
                </a:lnTo>
                <a:lnTo>
                  <a:pt x="14746" y="7325"/>
                </a:lnTo>
                <a:lnTo>
                  <a:pt x="14673" y="7228"/>
                </a:lnTo>
                <a:lnTo>
                  <a:pt x="14600" y="7130"/>
                </a:lnTo>
                <a:lnTo>
                  <a:pt x="14478" y="7057"/>
                </a:lnTo>
                <a:lnTo>
                  <a:pt x="14235" y="6936"/>
                </a:lnTo>
                <a:lnTo>
                  <a:pt x="13943" y="6863"/>
                </a:lnTo>
                <a:lnTo>
                  <a:pt x="13626" y="6790"/>
                </a:lnTo>
                <a:lnTo>
                  <a:pt x="13310" y="6765"/>
                </a:lnTo>
                <a:lnTo>
                  <a:pt x="12823" y="6717"/>
                </a:lnTo>
                <a:lnTo>
                  <a:pt x="11899" y="6595"/>
                </a:lnTo>
                <a:lnTo>
                  <a:pt x="10950" y="6522"/>
                </a:lnTo>
                <a:lnTo>
                  <a:pt x="10025" y="64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r-HR" dirty="0" smtClean="0"/>
              <a:t>Izvor zeleni vir</a:t>
            </a:r>
            <a:endParaRPr lang="en" dirty="0"/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3929475" y="2160150"/>
            <a:ext cx="4200299" cy="2075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FontTx/>
              <a:buChar char="-"/>
            </a:pPr>
            <a:r>
              <a:rPr lang="hr-HR" dirty="0" smtClean="0"/>
              <a:t>Neprekidni</a:t>
            </a:r>
          </a:p>
          <a:p>
            <a:pPr lvl="0" rtl="0">
              <a:spcBef>
                <a:spcPts val="0"/>
              </a:spcBef>
              <a:buNone/>
            </a:pPr>
            <a:r>
              <a:rPr lang="hr-HR" dirty="0" smtClean="0"/>
              <a:t>dotok (nikada ne </a:t>
            </a:r>
          </a:p>
          <a:p>
            <a:pPr lvl="0" rtl="0">
              <a:spcBef>
                <a:spcPts val="0"/>
              </a:spcBef>
              <a:buNone/>
            </a:pPr>
            <a:r>
              <a:rPr lang="hr-HR" dirty="0" smtClean="0"/>
              <a:t>presuši)</a:t>
            </a:r>
          </a:p>
          <a:p>
            <a:pPr lvl="0" rtl="0">
              <a:spcBef>
                <a:spcPts val="0"/>
              </a:spcBef>
              <a:buFontTx/>
              <a:buChar char="-"/>
            </a:pPr>
            <a:r>
              <a:rPr lang="hr-HR" dirty="0" smtClean="0"/>
              <a:t>posebitost:</a:t>
            </a:r>
          </a:p>
          <a:p>
            <a:pPr lvl="0" rtl="0">
              <a:spcBef>
                <a:spcPts val="0"/>
              </a:spcBef>
              <a:buNone/>
            </a:pPr>
            <a:r>
              <a:rPr lang="hr-HR" dirty="0" smtClean="0"/>
              <a:t>Slap na </a:t>
            </a:r>
            <a:r>
              <a:rPr lang="hr-HR" dirty="0" err="1" smtClean="0"/>
              <a:t>nadmor</a:t>
            </a:r>
            <a:r>
              <a:rPr lang="hr-HR" dirty="0" smtClean="0"/>
              <a:t>-</a:t>
            </a:r>
          </a:p>
          <a:p>
            <a:pPr lvl="0" rtl="0">
              <a:spcBef>
                <a:spcPts val="0"/>
              </a:spcBef>
              <a:buNone/>
            </a:pPr>
            <a:r>
              <a:rPr lang="hr-HR" dirty="0" err="1" smtClean="0"/>
              <a:t>skoj</a:t>
            </a:r>
            <a:r>
              <a:rPr lang="hr-HR" dirty="0" smtClean="0"/>
              <a:t> visini iznad</a:t>
            </a:r>
          </a:p>
          <a:p>
            <a:pPr lvl="0" rtl="0">
              <a:spcBef>
                <a:spcPts val="0"/>
              </a:spcBef>
              <a:buNone/>
            </a:pPr>
            <a:r>
              <a:rPr lang="hr-HR" dirty="0" smtClean="0"/>
              <a:t>izvora</a:t>
            </a:r>
            <a:endParaRPr lang="en" dirty="0"/>
          </a:p>
        </p:txBody>
      </p:sp>
      <p:pic>
        <p:nvPicPr>
          <p:cNvPr id="128" name="Shape 12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873424" y="1923678"/>
            <a:ext cx="2906487" cy="2952328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Shape 129"/>
          <p:cNvSpPr/>
          <p:nvPr/>
        </p:nvSpPr>
        <p:spPr>
          <a:xfrm>
            <a:off x="4141750" y="281249"/>
            <a:ext cx="788694" cy="805192"/>
          </a:xfrm>
          <a:custGeom>
            <a:avLst/>
            <a:gdLst/>
            <a:ahLst/>
            <a:cxnLst/>
            <a:rect l="0" t="0" r="0" b="0"/>
            <a:pathLst>
              <a:path w="67641" h="69056" extrusionOk="0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/>
          <p:nvPr/>
        </p:nvSpPr>
        <p:spPr>
          <a:xfrm>
            <a:off x="4342532" y="512867"/>
            <a:ext cx="387139" cy="341965"/>
          </a:xfrm>
          <a:custGeom>
            <a:avLst/>
            <a:gdLst/>
            <a:ahLst/>
            <a:cxnLst/>
            <a:rect l="0" t="0" r="0" b="0"/>
            <a:pathLst>
              <a:path w="17714" h="15647" extrusionOk="0">
                <a:moveTo>
                  <a:pt x="9806" y="2118"/>
                </a:moveTo>
                <a:lnTo>
                  <a:pt x="9782" y="2166"/>
                </a:lnTo>
                <a:lnTo>
                  <a:pt x="9757" y="2239"/>
                </a:lnTo>
                <a:lnTo>
                  <a:pt x="9757" y="2312"/>
                </a:lnTo>
                <a:lnTo>
                  <a:pt x="9782" y="2483"/>
                </a:lnTo>
                <a:lnTo>
                  <a:pt x="9855" y="2677"/>
                </a:lnTo>
                <a:lnTo>
                  <a:pt x="9903" y="2872"/>
                </a:lnTo>
                <a:lnTo>
                  <a:pt x="9952" y="2945"/>
                </a:lnTo>
                <a:lnTo>
                  <a:pt x="10001" y="2969"/>
                </a:lnTo>
                <a:lnTo>
                  <a:pt x="10049" y="2994"/>
                </a:lnTo>
                <a:lnTo>
                  <a:pt x="10122" y="3018"/>
                </a:lnTo>
                <a:lnTo>
                  <a:pt x="10195" y="2994"/>
                </a:lnTo>
                <a:lnTo>
                  <a:pt x="10244" y="2945"/>
                </a:lnTo>
                <a:lnTo>
                  <a:pt x="10293" y="2896"/>
                </a:lnTo>
                <a:lnTo>
                  <a:pt x="10293" y="2823"/>
                </a:lnTo>
                <a:lnTo>
                  <a:pt x="10293" y="2702"/>
                </a:lnTo>
                <a:lnTo>
                  <a:pt x="10244" y="2580"/>
                </a:lnTo>
                <a:lnTo>
                  <a:pt x="10171" y="2361"/>
                </a:lnTo>
                <a:lnTo>
                  <a:pt x="10122" y="2264"/>
                </a:lnTo>
                <a:lnTo>
                  <a:pt x="10049" y="2191"/>
                </a:lnTo>
                <a:lnTo>
                  <a:pt x="9952" y="2118"/>
                </a:lnTo>
                <a:close/>
                <a:moveTo>
                  <a:pt x="13821" y="2312"/>
                </a:moveTo>
                <a:lnTo>
                  <a:pt x="13748" y="2385"/>
                </a:lnTo>
                <a:lnTo>
                  <a:pt x="13602" y="2531"/>
                </a:lnTo>
                <a:lnTo>
                  <a:pt x="13456" y="2677"/>
                </a:lnTo>
                <a:lnTo>
                  <a:pt x="13407" y="2775"/>
                </a:lnTo>
                <a:lnTo>
                  <a:pt x="13383" y="2872"/>
                </a:lnTo>
                <a:lnTo>
                  <a:pt x="13407" y="2921"/>
                </a:lnTo>
                <a:lnTo>
                  <a:pt x="13431" y="2945"/>
                </a:lnTo>
                <a:lnTo>
                  <a:pt x="13456" y="2994"/>
                </a:lnTo>
                <a:lnTo>
                  <a:pt x="13504" y="3018"/>
                </a:lnTo>
                <a:lnTo>
                  <a:pt x="13602" y="3018"/>
                </a:lnTo>
                <a:lnTo>
                  <a:pt x="13699" y="2969"/>
                </a:lnTo>
                <a:lnTo>
                  <a:pt x="13796" y="2921"/>
                </a:lnTo>
                <a:lnTo>
                  <a:pt x="13894" y="2848"/>
                </a:lnTo>
                <a:lnTo>
                  <a:pt x="14040" y="2702"/>
                </a:lnTo>
                <a:lnTo>
                  <a:pt x="14113" y="2604"/>
                </a:lnTo>
                <a:lnTo>
                  <a:pt x="14137" y="2507"/>
                </a:lnTo>
                <a:lnTo>
                  <a:pt x="14113" y="2434"/>
                </a:lnTo>
                <a:lnTo>
                  <a:pt x="14064" y="2361"/>
                </a:lnTo>
                <a:lnTo>
                  <a:pt x="13991" y="2312"/>
                </a:lnTo>
                <a:close/>
                <a:moveTo>
                  <a:pt x="15232" y="4600"/>
                </a:moveTo>
                <a:lnTo>
                  <a:pt x="15037" y="4648"/>
                </a:lnTo>
                <a:lnTo>
                  <a:pt x="14867" y="4697"/>
                </a:lnTo>
                <a:lnTo>
                  <a:pt x="14672" y="4770"/>
                </a:lnTo>
                <a:lnTo>
                  <a:pt x="14575" y="4794"/>
                </a:lnTo>
                <a:lnTo>
                  <a:pt x="14478" y="4843"/>
                </a:lnTo>
                <a:lnTo>
                  <a:pt x="14429" y="4916"/>
                </a:lnTo>
                <a:lnTo>
                  <a:pt x="14429" y="4965"/>
                </a:lnTo>
                <a:lnTo>
                  <a:pt x="14453" y="5038"/>
                </a:lnTo>
                <a:lnTo>
                  <a:pt x="14502" y="5086"/>
                </a:lnTo>
                <a:lnTo>
                  <a:pt x="14721" y="5135"/>
                </a:lnTo>
                <a:lnTo>
                  <a:pt x="14964" y="5135"/>
                </a:lnTo>
                <a:lnTo>
                  <a:pt x="15086" y="5111"/>
                </a:lnTo>
                <a:lnTo>
                  <a:pt x="15183" y="5086"/>
                </a:lnTo>
                <a:lnTo>
                  <a:pt x="15281" y="5038"/>
                </a:lnTo>
                <a:lnTo>
                  <a:pt x="15378" y="4965"/>
                </a:lnTo>
                <a:lnTo>
                  <a:pt x="15402" y="4916"/>
                </a:lnTo>
                <a:lnTo>
                  <a:pt x="15427" y="4867"/>
                </a:lnTo>
                <a:lnTo>
                  <a:pt x="15427" y="4794"/>
                </a:lnTo>
                <a:lnTo>
                  <a:pt x="15427" y="4746"/>
                </a:lnTo>
                <a:lnTo>
                  <a:pt x="15402" y="4673"/>
                </a:lnTo>
                <a:lnTo>
                  <a:pt x="15354" y="4648"/>
                </a:lnTo>
                <a:lnTo>
                  <a:pt x="15305" y="4624"/>
                </a:lnTo>
                <a:lnTo>
                  <a:pt x="15232" y="4600"/>
                </a:lnTo>
                <a:close/>
                <a:moveTo>
                  <a:pt x="9052" y="4721"/>
                </a:moveTo>
                <a:lnTo>
                  <a:pt x="8954" y="4746"/>
                </a:lnTo>
                <a:lnTo>
                  <a:pt x="8711" y="4794"/>
                </a:lnTo>
                <a:lnTo>
                  <a:pt x="8516" y="4819"/>
                </a:lnTo>
                <a:lnTo>
                  <a:pt x="8419" y="4867"/>
                </a:lnTo>
                <a:lnTo>
                  <a:pt x="8346" y="4916"/>
                </a:lnTo>
                <a:lnTo>
                  <a:pt x="8273" y="4989"/>
                </a:lnTo>
                <a:lnTo>
                  <a:pt x="8249" y="5062"/>
                </a:lnTo>
                <a:lnTo>
                  <a:pt x="8273" y="5159"/>
                </a:lnTo>
                <a:lnTo>
                  <a:pt x="8297" y="5184"/>
                </a:lnTo>
                <a:lnTo>
                  <a:pt x="8346" y="5208"/>
                </a:lnTo>
                <a:lnTo>
                  <a:pt x="8443" y="5257"/>
                </a:lnTo>
                <a:lnTo>
                  <a:pt x="8930" y="5257"/>
                </a:lnTo>
                <a:lnTo>
                  <a:pt x="9076" y="5232"/>
                </a:lnTo>
                <a:lnTo>
                  <a:pt x="9198" y="5184"/>
                </a:lnTo>
                <a:lnTo>
                  <a:pt x="9319" y="5086"/>
                </a:lnTo>
                <a:lnTo>
                  <a:pt x="9344" y="5038"/>
                </a:lnTo>
                <a:lnTo>
                  <a:pt x="9344" y="4989"/>
                </a:lnTo>
                <a:lnTo>
                  <a:pt x="9319" y="4892"/>
                </a:lnTo>
                <a:lnTo>
                  <a:pt x="9246" y="4794"/>
                </a:lnTo>
                <a:lnTo>
                  <a:pt x="9173" y="4746"/>
                </a:lnTo>
                <a:lnTo>
                  <a:pt x="9052" y="4721"/>
                </a:lnTo>
                <a:close/>
                <a:moveTo>
                  <a:pt x="11801" y="3505"/>
                </a:moveTo>
                <a:lnTo>
                  <a:pt x="12020" y="3529"/>
                </a:lnTo>
                <a:lnTo>
                  <a:pt x="12263" y="3578"/>
                </a:lnTo>
                <a:lnTo>
                  <a:pt x="12482" y="3651"/>
                </a:lnTo>
                <a:lnTo>
                  <a:pt x="12701" y="3772"/>
                </a:lnTo>
                <a:lnTo>
                  <a:pt x="12872" y="3918"/>
                </a:lnTo>
                <a:lnTo>
                  <a:pt x="13042" y="4089"/>
                </a:lnTo>
                <a:lnTo>
                  <a:pt x="13212" y="4283"/>
                </a:lnTo>
                <a:lnTo>
                  <a:pt x="13334" y="4478"/>
                </a:lnTo>
                <a:lnTo>
                  <a:pt x="13431" y="4697"/>
                </a:lnTo>
                <a:lnTo>
                  <a:pt x="13480" y="4867"/>
                </a:lnTo>
                <a:lnTo>
                  <a:pt x="13504" y="5038"/>
                </a:lnTo>
                <a:lnTo>
                  <a:pt x="13504" y="5208"/>
                </a:lnTo>
                <a:lnTo>
                  <a:pt x="13480" y="5378"/>
                </a:lnTo>
                <a:lnTo>
                  <a:pt x="13456" y="5549"/>
                </a:lnTo>
                <a:lnTo>
                  <a:pt x="13407" y="5719"/>
                </a:lnTo>
                <a:lnTo>
                  <a:pt x="13334" y="5889"/>
                </a:lnTo>
                <a:lnTo>
                  <a:pt x="13237" y="6035"/>
                </a:lnTo>
                <a:lnTo>
                  <a:pt x="13139" y="6181"/>
                </a:lnTo>
                <a:lnTo>
                  <a:pt x="13042" y="6303"/>
                </a:lnTo>
                <a:lnTo>
                  <a:pt x="12920" y="6425"/>
                </a:lnTo>
                <a:lnTo>
                  <a:pt x="12774" y="6546"/>
                </a:lnTo>
                <a:lnTo>
                  <a:pt x="12628" y="6644"/>
                </a:lnTo>
                <a:lnTo>
                  <a:pt x="12482" y="6741"/>
                </a:lnTo>
                <a:lnTo>
                  <a:pt x="12336" y="6814"/>
                </a:lnTo>
                <a:lnTo>
                  <a:pt x="12166" y="6863"/>
                </a:lnTo>
                <a:lnTo>
                  <a:pt x="11996" y="6911"/>
                </a:lnTo>
                <a:lnTo>
                  <a:pt x="11801" y="6936"/>
                </a:lnTo>
                <a:lnTo>
                  <a:pt x="11631" y="6936"/>
                </a:lnTo>
                <a:lnTo>
                  <a:pt x="11485" y="6911"/>
                </a:lnTo>
                <a:lnTo>
                  <a:pt x="11315" y="6863"/>
                </a:lnTo>
                <a:lnTo>
                  <a:pt x="11169" y="6814"/>
                </a:lnTo>
                <a:lnTo>
                  <a:pt x="11023" y="6741"/>
                </a:lnTo>
                <a:lnTo>
                  <a:pt x="10901" y="6644"/>
                </a:lnTo>
                <a:lnTo>
                  <a:pt x="10779" y="6546"/>
                </a:lnTo>
                <a:lnTo>
                  <a:pt x="10658" y="6425"/>
                </a:lnTo>
                <a:lnTo>
                  <a:pt x="10560" y="6303"/>
                </a:lnTo>
                <a:lnTo>
                  <a:pt x="10463" y="6157"/>
                </a:lnTo>
                <a:lnTo>
                  <a:pt x="10317" y="5865"/>
                </a:lnTo>
                <a:lnTo>
                  <a:pt x="10195" y="5524"/>
                </a:lnTo>
                <a:lnTo>
                  <a:pt x="10147" y="5208"/>
                </a:lnTo>
                <a:lnTo>
                  <a:pt x="10147" y="4892"/>
                </a:lnTo>
                <a:lnTo>
                  <a:pt x="10195" y="4575"/>
                </a:lnTo>
                <a:lnTo>
                  <a:pt x="10244" y="4405"/>
                </a:lnTo>
                <a:lnTo>
                  <a:pt x="10317" y="4259"/>
                </a:lnTo>
                <a:lnTo>
                  <a:pt x="10414" y="4089"/>
                </a:lnTo>
                <a:lnTo>
                  <a:pt x="10560" y="3943"/>
                </a:lnTo>
                <a:lnTo>
                  <a:pt x="10901" y="3772"/>
                </a:lnTo>
                <a:lnTo>
                  <a:pt x="11242" y="3602"/>
                </a:lnTo>
                <a:lnTo>
                  <a:pt x="11436" y="3553"/>
                </a:lnTo>
                <a:lnTo>
                  <a:pt x="11607" y="3529"/>
                </a:lnTo>
                <a:lnTo>
                  <a:pt x="11801" y="3505"/>
                </a:lnTo>
                <a:close/>
                <a:moveTo>
                  <a:pt x="11753" y="2969"/>
                </a:moveTo>
                <a:lnTo>
                  <a:pt x="11461" y="2994"/>
                </a:lnTo>
                <a:lnTo>
                  <a:pt x="11169" y="3042"/>
                </a:lnTo>
                <a:lnTo>
                  <a:pt x="10901" y="3115"/>
                </a:lnTo>
                <a:lnTo>
                  <a:pt x="10633" y="3237"/>
                </a:lnTo>
                <a:lnTo>
                  <a:pt x="10390" y="3407"/>
                </a:lnTo>
                <a:lnTo>
                  <a:pt x="10195" y="3578"/>
                </a:lnTo>
                <a:lnTo>
                  <a:pt x="10074" y="3724"/>
                </a:lnTo>
                <a:lnTo>
                  <a:pt x="9952" y="3845"/>
                </a:lnTo>
                <a:lnTo>
                  <a:pt x="9830" y="4040"/>
                </a:lnTo>
                <a:lnTo>
                  <a:pt x="9757" y="4235"/>
                </a:lnTo>
                <a:lnTo>
                  <a:pt x="9684" y="4429"/>
                </a:lnTo>
                <a:lnTo>
                  <a:pt x="9636" y="4648"/>
                </a:lnTo>
                <a:lnTo>
                  <a:pt x="9611" y="4843"/>
                </a:lnTo>
                <a:lnTo>
                  <a:pt x="9611" y="5062"/>
                </a:lnTo>
                <a:lnTo>
                  <a:pt x="9611" y="5281"/>
                </a:lnTo>
                <a:lnTo>
                  <a:pt x="9636" y="5476"/>
                </a:lnTo>
                <a:lnTo>
                  <a:pt x="9684" y="5719"/>
                </a:lnTo>
                <a:lnTo>
                  <a:pt x="9757" y="5962"/>
                </a:lnTo>
                <a:lnTo>
                  <a:pt x="9830" y="6181"/>
                </a:lnTo>
                <a:lnTo>
                  <a:pt x="9952" y="6376"/>
                </a:lnTo>
                <a:lnTo>
                  <a:pt x="10074" y="6571"/>
                </a:lnTo>
                <a:lnTo>
                  <a:pt x="10220" y="6765"/>
                </a:lnTo>
                <a:lnTo>
                  <a:pt x="10366" y="6911"/>
                </a:lnTo>
                <a:lnTo>
                  <a:pt x="10536" y="7057"/>
                </a:lnTo>
                <a:lnTo>
                  <a:pt x="10731" y="7203"/>
                </a:lnTo>
                <a:lnTo>
                  <a:pt x="10925" y="7301"/>
                </a:lnTo>
                <a:lnTo>
                  <a:pt x="11120" y="7374"/>
                </a:lnTo>
                <a:lnTo>
                  <a:pt x="11363" y="7447"/>
                </a:lnTo>
                <a:lnTo>
                  <a:pt x="11582" y="7471"/>
                </a:lnTo>
                <a:lnTo>
                  <a:pt x="11826" y="7471"/>
                </a:lnTo>
                <a:lnTo>
                  <a:pt x="12069" y="7447"/>
                </a:lnTo>
                <a:lnTo>
                  <a:pt x="12312" y="7398"/>
                </a:lnTo>
                <a:lnTo>
                  <a:pt x="12531" y="7349"/>
                </a:lnTo>
                <a:lnTo>
                  <a:pt x="12750" y="7252"/>
                </a:lnTo>
                <a:lnTo>
                  <a:pt x="12945" y="7130"/>
                </a:lnTo>
                <a:lnTo>
                  <a:pt x="13139" y="6984"/>
                </a:lnTo>
                <a:lnTo>
                  <a:pt x="13310" y="6838"/>
                </a:lnTo>
                <a:lnTo>
                  <a:pt x="13480" y="6644"/>
                </a:lnTo>
                <a:lnTo>
                  <a:pt x="13602" y="6473"/>
                </a:lnTo>
                <a:lnTo>
                  <a:pt x="13723" y="6254"/>
                </a:lnTo>
                <a:lnTo>
                  <a:pt x="13821" y="6060"/>
                </a:lnTo>
                <a:lnTo>
                  <a:pt x="13894" y="5841"/>
                </a:lnTo>
                <a:lnTo>
                  <a:pt x="13967" y="5597"/>
                </a:lnTo>
                <a:lnTo>
                  <a:pt x="13991" y="5378"/>
                </a:lnTo>
                <a:lnTo>
                  <a:pt x="14015" y="5135"/>
                </a:lnTo>
                <a:lnTo>
                  <a:pt x="13991" y="4916"/>
                </a:lnTo>
                <a:lnTo>
                  <a:pt x="13942" y="4673"/>
                </a:lnTo>
                <a:lnTo>
                  <a:pt x="13894" y="4454"/>
                </a:lnTo>
                <a:lnTo>
                  <a:pt x="13772" y="4210"/>
                </a:lnTo>
                <a:lnTo>
                  <a:pt x="13626" y="3967"/>
                </a:lnTo>
                <a:lnTo>
                  <a:pt x="13456" y="3748"/>
                </a:lnTo>
                <a:lnTo>
                  <a:pt x="13261" y="3553"/>
                </a:lnTo>
                <a:lnTo>
                  <a:pt x="13042" y="3383"/>
                </a:lnTo>
                <a:lnTo>
                  <a:pt x="12799" y="3237"/>
                </a:lnTo>
                <a:lnTo>
                  <a:pt x="12555" y="3115"/>
                </a:lnTo>
                <a:lnTo>
                  <a:pt x="12288" y="3042"/>
                </a:lnTo>
                <a:lnTo>
                  <a:pt x="12045" y="2994"/>
                </a:lnTo>
                <a:lnTo>
                  <a:pt x="11753" y="2969"/>
                </a:lnTo>
                <a:close/>
                <a:moveTo>
                  <a:pt x="9903" y="7057"/>
                </a:moveTo>
                <a:lnTo>
                  <a:pt x="9806" y="7082"/>
                </a:lnTo>
                <a:lnTo>
                  <a:pt x="9733" y="7130"/>
                </a:lnTo>
                <a:lnTo>
                  <a:pt x="9587" y="7276"/>
                </a:lnTo>
                <a:lnTo>
                  <a:pt x="9465" y="7471"/>
                </a:lnTo>
                <a:lnTo>
                  <a:pt x="9392" y="7641"/>
                </a:lnTo>
                <a:lnTo>
                  <a:pt x="9368" y="7739"/>
                </a:lnTo>
                <a:lnTo>
                  <a:pt x="9392" y="7836"/>
                </a:lnTo>
                <a:lnTo>
                  <a:pt x="9441" y="7909"/>
                </a:lnTo>
                <a:lnTo>
                  <a:pt x="9514" y="7958"/>
                </a:lnTo>
                <a:lnTo>
                  <a:pt x="9587" y="7982"/>
                </a:lnTo>
                <a:lnTo>
                  <a:pt x="9684" y="7958"/>
                </a:lnTo>
                <a:lnTo>
                  <a:pt x="9757" y="7909"/>
                </a:lnTo>
                <a:lnTo>
                  <a:pt x="9806" y="7812"/>
                </a:lnTo>
                <a:lnTo>
                  <a:pt x="9879" y="7690"/>
                </a:lnTo>
                <a:lnTo>
                  <a:pt x="9952" y="7568"/>
                </a:lnTo>
                <a:lnTo>
                  <a:pt x="10098" y="7301"/>
                </a:lnTo>
                <a:lnTo>
                  <a:pt x="10098" y="7252"/>
                </a:lnTo>
                <a:lnTo>
                  <a:pt x="10098" y="7203"/>
                </a:lnTo>
                <a:lnTo>
                  <a:pt x="10074" y="7106"/>
                </a:lnTo>
                <a:lnTo>
                  <a:pt x="10001" y="7057"/>
                </a:lnTo>
                <a:close/>
                <a:moveTo>
                  <a:pt x="13504" y="7276"/>
                </a:moveTo>
                <a:lnTo>
                  <a:pt x="13456" y="7301"/>
                </a:lnTo>
                <a:lnTo>
                  <a:pt x="13407" y="7349"/>
                </a:lnTo>
                <a:lnTo>
                  <a:pt x="13383" y="7422"/>
                </a:lnTo>
                <a:lnTo>
                  <a:pt x="13383" y="7544"/>
                </a:lnTo>
                <a:lnTo>
                  <a:pt x="13407" y="7666"/>
                </a:lnTo>
                <a:lnTo>
                  <a:pt x="13456" y="7787"/>
                </a:lnTo>
                <a:lnTo>
                  <a:pt x="13504" y="7909"/>
                </a:lnTo>
                <a:lnTo>
                  <a:pt x="13602" y="8006"/>
                </a:lnTo>
                <a:lnTo>
                  <a:pt x="13723" y="8104"/>
                </a:lnTo>
                <a:lnTo>
                  <a:pt x="13821" y="8177"/>
                </a:lnTo>
                <a:lnTo>
                  <a:pt x="13918" y="8201"/>
                </a:lnTo>
                <a:lnTo>
                  <a:pt x="14015" y="8201"/>
                </a:lnTo>
                <a:lnTo>
                  <a:pt x="14088" y="8152"/>
                </a:lnTo>
                <a:lnTo>
                  <a:pt x="14137" y="8079"/>
                </a:lnTo>
                <a:lnTo>
                  <a:pt x="14161" y="8006"/>
                </a:lnTo>
                <a:lnTo>
                  <a:pt x="14161" y="7909"/>
                </a:lnTo>
                <a:lnTo>
                  <a:pt x="14137" y="7836"/>
                </a:lnTo>
                <a:lnTo>
                  <a:pt x="14064" y="7763"/>
                </a:lnTo>
                <a:lnTo>
                  <a:pt x="13918" y="7666"/>
                </a:lnTo>
                <a:lnTo>
                  <a:pt x="13821" y="7520"/>
                </a:lnTo>
                <a:lnTo>
                  <a:pt x="13699" y="7374"/>
                </a:lnTo>
                <a:lnTo>
                  <a:pt x="13650" y="7325"/>
                </a:lnTo>
                <a:lnTo>
                  <a:pt x="13553" y="7276"/>
                </a:lnTo>
                <a:close/>
                <a:moveTo>
                  <a:pt x="2312" y="11242"/>
                </a:moveTo>
                <a:lnTo>
                  <a:pt x="2287" y="11267"/>
                </a:lnTo>
                <a:lnTo>
                  <a:pt x="2263" y="11291"/>
                </a:lnTo>
                <a:lnTo>
                  <a:pt x="2287" y="11437"/>
                </a:lnTo>
                <a:lnTo>
                  <a:pt x="2312" y="11559"/>
                </a:lnTo>
                <a:lnTo>
                  <a:pt x="2360" y="11705"/>
                </a:lnTo>
                <a:lnTo>
                  <a:pt x="2409" y="11826"/>
                </a:lnTo>
                <a:lnTo>
                  <a:pt x="2555" y="12070"/>
                </a:lnTo>
                <a:lnTo>
                  <a:pt x="2701" y="12313"/>
                </a:lnTo>
                <a:lnTo>
                  <a:pt x="2871" y="12556"/>
                </a:lnTo>
                <a:lnTo>
                  <a:pt x="3042" y="12800"/>
                </a:lnTo>
                <a:lnTo>
                  <a:pt x="3236" y="13019"/>
                </a:lnTo>
                <a:lnTo>
                  <a:pt x="3455" y="13238"/>
                </a:lnTo>
                <a:lnTo>
                  <a:pt x="3528" y="13262"/>
                </a:lnTo>
                <a:lnTo>
                  <a:pt x="3650" y="13262"/>
                </a:lnTo>
                <a:lnTo>
                  <a:pt x="3699" y="13213"/>
                </a:lnTo>
                <a:lnTo>
                  <a:pt x="3747" y="13165"/>
                </a:lnTo>
                <a:lnTo>
                  <a:pt x="3772" y="13092"/>
                </a:lnTo>
                <a:lnTo>
                  <a:pt x="3747" y="13043"/>
                </a:lnTo>
                <a:lnTo>
                  <a:pt x="3699" y="12970"/>
                </a:lnTo>
                <a:lnTo>
                  <a:pt x="3504" y="12751"/>
                </a:lnTo>
                <a:lnTo>
                  <a:pt x="3309" y="12532"/>
                </a:lnTo>
                <a:lnTo>
                  <a:pt x="2944" y="12045"/>
                </a:lnTo>
                <a:lnTo>
                  <a:pt x="2652" y="11632"/>
                </a:lnTo>
                <a:lnTo>
                  <a:pt x="2506" y="11437"/>
                </a:lnTo>
                <a:lnTo>
                  <a:pt x="2336" y="11267"/>
                </a:lnTo>
                <a:lnTo>
                  <a:pt x="2312" y="11242"/>
                </a:lnTo>
                <a:close/>
                <a:moveTo>
                  <a:pt x="2336" y="12678"/>
                </a:moveTo>
                <a:lnTo>
                  <a:pt x="2287" y="12702"/>
                </a:lnTo>
                <a:lnTo>
                  <a:pt x="2263" y="12751"/>
                </a:lnTo>
                <a:lnTo>
                  <a:pt x="2239" y="12800"/>
                </a:lnTo>
                <a:lnTo>
                  <a:pt x="2287" y="12897"/>
                </a:lnTo>
                <a:lnTo>
                  <a:pt x="2360" y="13019"/>
                </a:lnTo>
                <a:lnTo>
                  <a:pt x="2531" y="13213"/>
                </a:lnTo>
                <a:lnTo>
                  <a:pt x="2604" y="13286"/>
                </a:lnTo>
                <a:lnTo>
                  <a:pt x="2725" y="13384"/>
                </a:lnTo>
                <a:lnTo>
                  <a:pt x="2823" y="13432"/>
                </a:lnTo>
                <a:lnTo>
                  <a:pt x="2896" y="13457"/>
                </a:lnTo>
                <a:lnTo>
                  <a:pt x="2944" y="13457"/>
                </a:lnTo>
                <a:lnTo>
                  <a:pt x="3017" y="13408"/>
                </a:lnTo>
                <a:lnTo>
                  <a:pt x="3042" y="13359"/>
                </a:lnTo>
                <a:lnTo>
                  <a:pt x="3066" y="13286"/>
                </a:lnTo>
                <a:lnTo>
                  <a:pt x="3042" y="13238"/>
                </a:lnTo>
                <a:lnTo>
                  <a:pt x="2969" y="13165"/>
                </a:lnTo>
                <a:lnTo>
                  <a:pt x="2896" y="13116"/>
                </a:lnTo>
                <a:lnTo>
                  <a:pt x="2750" y="12994"/>
                </a:lnTo>
                <a:lnTo>
                  <a:pt x="2579" y="12824"/>
                </a:lnTo>
                <a:lnTo>
                  <a:pt x="2482" y="12727"/>
                </a:lnTo>
                <a:lnTo>
                  <a:pt x="2385" y="12678"/>
                </a:lnTo>
                <a:close/>
                <a:moveTo>
                  <a:pt x="5645" y="6084"/>
                </a:moveTo>
                <a:lnTo>
                  <a:pt x="5499" y="6108"/>
                </a:lnTo>
                <a:lnTo>
                  <a:pt x="5353" y="6157"/>
                </a:lnTo>
                <a:lnTo>
                  <a:pt x="5231" y="6230"/>
                </a:lnTo>
                <a:lnTo>
                  <a:pt x="5085" y="6327"/>
                </a:lnTo>
                <a:lnTo>
                  <a:pt x="4818" y="6546"/>
                </a:lnTo>
                <a:lnTo>
                  <a:pt x="4599" y="6790"/>
                </a:lnTo>
                <a:lnTo>
                  <a:pt x="4355" y="7082"/>
                </a:lnTo>
                <a:lnTo>
                  <a:pt x="4161" y="7349"/>
                </a:lnTo>
                <a:lnTo>
                  <a:pt x="3796" y="7860"/>
                </a:lnTo>
                <a:lnTo>
                  <a:pt x="3382" y="8420"/>
                </a:lnTo>
                <a:lnTo>
                  <a:pt x="3163" y="8688"/>
                </a:lnTo>
                <a:lnTo>
                  <a:pt x="2920" y="8931"/>
                </a:lnTo>
                <a:lnTo>
                  <a:pt x="2433" y="9393"/>
                </a:lnTo>
                <a:lnTo>
                  <a:pt x="2190" y="9636"/>
                </a:lnTo>
                <a:lnTo>
                  <a:pt x="1971" y="9880"/>
                </a:lnTo>
                <a:lnTo>
                  <a:pt x="1922" y="9953"/>
                </a:lnTo>
                <a:lnTo>
                  <a:pt x="1922" y="10050"/>
                </a:lnTo>
                <a:lnTo>
                  <a:pt x="1922" y="10123"/>
                </a:lnTo>
                <a:lnTo>
                  <a:pt x="1971" y="10172"/>
                </a:lnTo>
                <a:lnTo>
                  <a:pt x="2044" y="10220"/>
                </a:lnTo>
                <a:lnTo>
                  <a:pt x="2117" y="10245"/>
                </a:lnTo>
                <a:lnTo>
                  <a:pt x="2190" y="10245"/>
                </a:lnTo>
                <a:lnTo>
                  <a:pt x="2263" y="10196"/>
                </a:lnTo>
                <a:lnTo>
                  <a:pt x="2312" y="10147"/>
                </a:lnTo>
                <a:lnTo>
                  <a:pt x="2360" y="10293"/>
                </a:lnTo>
                <a:lnTo>
                  <a:pt x="2409" y="10439"/>
                </a:lnTo>
                <a:lnTo>
                  <a:pt x="2555" y="10756"/>
                </a:lnTo>
                <a:lnTo>
                  <a:pt x="2823" y="11169"/>
                </a:lnTo>
                <a:lnTo>
                  <a:pt x="3042" y="11583"/>
                </a:lnTo>
                <a:lnTo>
                  <a:pt x="3309" y="12021"/>
                </a:lnTo>
                <a:lnTo>
                  <a:pt x="3455" y="12240"/>
                </a:lnTo>
                <a:lnTo>
                  <a:pt x="3601" y="12435"/>
                </a:lnTo>
                <a:lnTo>
                  <a:pt x="3772" y="12605"/>
                </a:lnTo>
                <a:lnTo>
                  <a:pt x="3942" y="12751"/>
                </a:lnTo>
                <a:lnTo>
                  <a:pt x="4015" y="12775"/>
                </a:lnTo>
                <a:lnTo>
                  <a:pt x="4088" y="12775"/>
                </a:lnTo>
                <a:lnTo>
                  <a:pt x="4161" y="12751"/>
                </a:lnTo>
                <a:lnTo>
                  <a:pt x="4209" y="12727"/>
                </a:lnTo>
                <a:lnTo>
                  <a:pt x="4282" y="12629"/>
                </a:lnTo>
                <a:lnTo>
                  <a:pt x="4282" y="12556"/>
                </a:lnTo>
                <a:lnTo>
                  <a:pt x="4282" y="12508"/>
                </a:lnTo>
                <a:lnTo>
                  <a:pt x="4258" y="12459"/>
                </a:lnTo>
                <a:lnTo>
                  <a:pt x="4209" y="12410"/>
                </a:lnTo>
                <a:lnTo>
                  <a:pt x="4039" y="12240"/>
                </a:lnTo>
                <a:lnTo>
                  <a:pt x="3893" y="12070"/>
                </a:lnTo>
                <a:lnTo>
                  <a:pt x="3626" y="11680"/>
                </a:lnTo>
                <a:lnTo>
                  <a:pt x="3358" y="11291"/>
                </a:lnTo>
                <a:lnTo>
                  <a:pt x="3139" y="10877"/>
                </a:lnTo>
                <a:lnTo>
                  <a:pt x="2920" y="10464"/>
                </a:lnTo>
                <a:lnTo>
                  <a:pt x="2750" y="10172"/>
                </a:lnTo>
                <a:lnTo>
                  <a:pt x="2579" y="9928"/>
                </a:lnTo>
                <a:lnTo>
                  <a:pt x="2920" y="9612"/>
                </a:lnTo>
                <a:lnTo>
                  <a:pt x="3066" y="9904"/>
                </a:lnTo>
                <a:lnTo>
                  <a:pt x="3212" y="10172"/>
                </a:lnTo>
                <a:lnTo>
                  <a:pt x="3528" y="10658"/>
                </a:lnTo>
                <a:lnTo>
                  <a:pt x="3747" y="10999"/>
                </a:lnTo>
                <a:lnTo>
                  <a:pt x="3966" y="11340"/>
                </a:lnTo>
                <a:lnTo>
                  <a:pt x="4112" y="11510"/>
                </a:lnTo>
                <a:lnTo>
                  <a:pt x="4234" y="11656"/>
                </a:lnTo>
                <a:lnTo>
                  <a:pt x="4380" y="11778"/>
                </a:lnTo>
                <a:lnTo>
                  <a:pt x="4550" y="11875"/>
                </a:lnTo>
                <a:lnTo>
                  <a:pt x="4623" y="11899"/>
                </a:lnTo>
                <a:lnTo>
                  <a:pt x="4672" y="11899"/>
                </a:lnTo>
                <a:lnTo>
                  <a:pt x="4745" y="11875"/>
                </a:lnTo>
                <a:lnTo>
                  <a:pt x="4793" y="11851"/>
                </a:lnTo>
                <a:lnTo>
                  <a:pt x="4842" y="11778"/>
                </a:lnTo>
                <a:lnTo>
                  <a:pt x="4866" y="11729"/>
                </a:lnTo>
                <a:lnTo>
                  <a:pt x="4866" y="11656"/>
                </a:lnTo>
                <a:lnTo>
                  <a:pt x="4842" y="11607"/>
                </a:lnTo>
                <a:lnTo>
                  <a:pt x="4599" y="11267"/>
                </a:lnTo>
                <a:lnTo>
                  <a:pt x="4331" y="10950"/>
                </a:lnTo>
                <a:lnTo>
                  <a:pt x="4088" y="10634"/>
                </a:lnTo>
                <a:lnTo>
                  <a:pt x="3845" y="10318"/>
                </a:lnTo>
                <a:lnTo>
                  <a:pt x="3528" y="9855"/>
                </a:lnTo>
                <a:lnTo>
                  <a:pt x="3334" y="9612"/>
                </a:lnTo>
                <a:lnTo>
                  <a:pt x="3139" y="9417"/>
                </a:lnTo>
                <a:lnTo>
                  <a:pt x="3480" y="9077"/>
                </a:lnTo>
                <a:lnTo>
                  <a:pt x="3577" y="9223"/>
                </a:lnTo>
                <a:lnTo>
                  <a:pt x="3674" y="9344"/>
                </a:lnTo>
                <a:lnTo>
                  <a:pt x="3893" y="9661"/>
                </a:lnTo>
                <a:lnTo>
                  <a:pt x="4112" y="9977"/>
                </a:lnTo>
                <a:lnTo>
                  <a:pt x="4282" y="10196"/>
                </a:lnTo>
                <a:lnTo>
                  <a:pt x="4501" y="10415"/>
                </a:lnTo>
                <a:lnTo>
                  <a:pt x="4599" y="10512"/>
                </a:lnTo>
                <a:lnTo>
                  <a:pt x="4720" y="10610"/>
                </a:lnTo>
                <a:lnTo>
                  <a:pt x="4866" y="10658"/>
                </a:lnTo>
                <a:lnTo>
                  <a:pt x="4988" y="10707"/>
                </a:lnTo>
                <a:lnTo>
                  <a:pt x="5085" y="10707"/>
                </a:lnTo>
                <a:lnTo>
                  <a:pt x="5183" y="10683"/>
                </a:lnTo>
                <a:lnTo>
                  <a:pt x="5231" y="10610"/>
                </a:lnTo>
                <a:lnTo>
                  <a:pt x="5256" y="10537"/>
                </a:lnTo>
                <a:lnTo>
                  <a:pt x="5280" y="10464"/>
                </a:lnTo>
                <a:lnTo>
                  <a:pt x="5256" y="10391"/>
                </a:lnTo>
                <a:lnTo>
                  <a:pt x="5207" y="10318"/>
                </a:lnTo>
                <a:lnTo>
                  <a:pt x="5110" y="10269"/>
                </a:lnTo>
                <a:lnTo>
                  <a:pt x="4988" y="10220"/>
                </a:lnTo>
                <a:lnTo>
                  <a:pt x="4866" y="10147"/>
                </a:lnTo>
                <a:lnTo>
                  <a:pt x="4745" y="10050"/>
                </a:lnTo>
                <a:lnTo>
                  <a:pt x="4647" y="9953"/>
                </a:lnTo>
                <a:lnTo>
                  <a:pt x="4453" y="9734"/>
                </a:lnTo>
                <a:lnTo>
                  <a:pt x="4282" y="9515"/>
                </a:lnTo>
                <a:lnTo>
                  <a:pt x="3991" y="9174"/>
                </a:lnTo>
                <a:lnTo>
                  <a:pt x="3845" y="9004"/>
                </a:lnTo>
                <a:lnTo>
                  <a:pt x="3747" y="8931"/>
                </a:lnTo>
                <a:lnTo>
                  <a:pt x="3650" y="8882"/>
                </a:lnTo>
                <a:lnTo>
                  <a:pt x="3966" y="8517"/>
                </a:lnTo>
                <a:lnTo>
                  <a:pt x="4039" y="8420"/>
                </a:lnTo>
                <a:lnTo>
                  <a:pt x="4185" y="8615"/>
                </a:lnTo>
                <a:lnTo>
                  <a:pt x="4331" y="8809"/>
                </a:lnTo>
                <a:lnTo>
                  <a:pt x="4647" y="9150"/>
                </a:lnTo>
                <a:lnTo>
                  <a:pt x="5183" y="9709"/>
                </a:lnTo>
                <a:lnTo>
                  <a:pt x="5304" y="9807"/>
                </a:lnTo>
                <a:lnTo>
                  <a:pt x="5426" y="9904"/>
                </a:lnTo>
                <a:lnTo>
                  <a:pt x="5548" y="9977"/>
                </a:lnTo>
                <a:lnTo>
                  <a:pt x="5718" y="9977"/>
                </a:lnTo>
                <a:lnTo>
                  <a:pt x="5767" y="9953"/>
                </a:lnTo>
                <a:lnTo>
                  <a:pt x="5791" y="9904"/>
                </a:lnTo>
                <a:lnTo>
                  <a:pt x="5840" y="9855"/>
                </a:lnTo>
                <a:lnTo>
                  <a:pt x="5840" y="9807"/>
                </a:lnTo>
                <a:lnTo>
                  <a:pt x="5815" y="9685"/>
                </a:lnTo>
                <a:lnTo>
                  <a:pt x="5767" y="9588"/>
                </a:lnTo>
                <a:lnTo>
                  <a:pt x="5669" y="9515"/>
                </a:lnTo>
                <a:lnTo>
                  <a:pt x="5572" y="9417"/>
                </a:lnTo>
                <a:lnTo>
                  <a:pt x="5304" y="9174"/>
                </a:lnTo>
                <a:lnTo>
                  <a:pt x="5012" y="8907"/>
                </a:lnTo>
                <a:lnTo>
                  <a:pt x="4647" y="8542"/>
                </a:lnTo>
                <a:lnTo>
                  <a:pt x="4282" y="8201"/>
                </a:lnTo>
                <a:lnTo>
                  <a:pt x="4234" y="8152"/>
                </a:lnTo>
                <a:lnTo>
                  <a:pt x="4599" y="7690"/>
                </a:lnTo>
                <a:lnTo>
                  <a:pt x="4696" y="7885"/>
                </a:lnTo>
                <a:lnTo>
                  <a:pt x="4842" y="8079"/>
                </a:lnTo>
                <a:lnTo>
                  <a:pt x="5134" y="8396"/>
                </a:lnTo>
                <a:lnTo>
                  <a:pt x="5329" y="8590"/>
                </a:lnTo>
                <a:lnTo>
                  <a:pt x="5548" y="8809"/>
                </a:lnTo>
                <a:lnTo>
                  <a:pt x="5791" y="9004"/>
                </a:lnTo>
                <a:lnTo>
                  <a:pt x="5913" y="9077"/>
                </a:lnTo>
                <a:lnTo>
                  <a:pt x="6034" y="9150"/>
                </a:lnTo>
                <a:lnTo>
                  <a:pt x="6180" y="9150"/>
                </a:lnTo>
                <a:lnTo>
                  <a:pt x="6205" y="9101"/>
                </a:lnTo>
                <a:lnTo>
                  <a:pt x="6253" y="9052"/>
                </a:lnTo>
                <a:lnTo>
                  <a:pt x="6278" y="9004"/>
                </a:lnTo>
                <a:lnTo>
                  <a:pt x="6278" y="8931"/>
                </a:lnTo>
                <a:lnTo>
                  <a:pt x="6253" y="8882"/>
                </a:lnTo>
                <a:lnTo>
                  <a:pt x="6229" y="8834"/>
                </a:lnTo>
                <a:lnTo>
                  <a:pt x="6034" y="8639"/>
                </a:lnTo>
                <a:lnTo>
                  <a:pt x="5840" y="8469"/>
                </a:lnTo>
                <a:lnTo>
                  <a:pt x="5621" y="8298"/>
                </a:lnTo>
                <a:lnTo>
                  <a:pt x="5402" y="8104"/>
                </a:lnTo>
                <a:lnTo>
                  <a:pt x="5110" y="7787"/>
                </a:lnTo>
                <a:lnTo>
                  <a:pt x="4939" y="7641"/>
                </a:lnTo>
                <a:lnTo>
                  <a:pt x="4745" y="7495"/>
                </a:lnTo>
                <a:lnTo>
                  <a:pt x="4915" y="7301"/>
                </a:lnTo>
                <a:lnTo>
                  <a:pt x="5061" y="7155"/>
                </a:lnTo>
                <a:lnTo>
                  <a:pt x="5402" y="7495"/>
                </a:lnTo>
                <a:lnTo>
                  <a:pt x="5718" y="7885"/>
                </a:lnTo>
                <a:lnTo>
                  <a:pt x="5888" y="8104"/>
                </a:lnTo>
                <a:lnTo>
                  <a:pt x="6132" y="8323"/>
                </a:lnTo>
                <a:lnTo>
                  <a:pt x="6253" y="8420"/>
                </a:lnTo>
                <a:lnTo>
                  <a:pt x="6375" y="8469"/>
                </a:lnTo>
                <a:lnTo>
                  <a:pt x="6497" y="8493"/>
                </a:lnTo>
                <a:lnTo>
                  <a:pt x="6643" y="8493"/>
                </a:lnTo>
                <a:lnTo>
                  <a:pt x="6716" y="8444"/>
                </a:lnTo>
                <a:lnTo>
                  <a:pt x="6764" y="8371"/>
                </a:lnTo>
                <a:lnTo>
                  <a:pt x="6764" y="8298"/>
                </a:lnTo>
                <a:lnTo>
                  <a:pt x="6740" y="8225"/>
                </a:lnTo>
                <a:lnTo>
                  <a:pt x="6643" y="8128"/>
                </a:lnTo>
                <a:lnTo>
                  <a:pt x="6545" y="8055"/>
                </a:lnTo>
                <a:lnTo>
                  <a:pt x="6424" y="7982"/>
                </a:lnTo>
                <a:lnTo>
                  <a:pt x="6326" y="7885"/>
                </a:lnTo>
                <a:lnTo>
                  <a:pt x="6205" y="7787"/>
                </a:lnTo>
                <a:lnTo>
                  <a:pt x="6083" y="7641"/>
                </a:lnTo>
                <a:lnTo>
                  <a:pt x="5864" y="7398"/>
                </a:lnTo>
                <a:lnTo>
                  <a:pt x="5742" y="7252"/>
                </a:lnTo>
                <a:lnTo>
                  <a:pt x="5621" y="7130"/>
                </a:lnTo>
                <a:lnTo>
                  <a:pt x="5450" y="7009"/>
                </a:lnTo>
                <a:lnTo>
                  <a:pt x="5304" y="6936"/>
                </a:lnTo>
                <a:lnTo>
                  <a:pt x="5718" y="6595"/>
                </a:lnTo>
                <a:lnTo>
                  <a:pt x="6326" y="7203"/>
                </a:lnTo>
                <a:lnTo>
                  <a:pt x="6643" y="7520"/>
                </a:lnTo>
                <a:lnTo>
                  <a:pt x="6910" y="7860"/>
                </a:lnTo>
                <a:lnTo>
                  <a:pt x="7251" y="8274"/>
                </a:lnTo>
                <a:lnTo>
                  <a:pt x="7543" y="8688"/>
                </a:lnTo>
                <a:lnTo>
                  <a:pt x="8176" y="9539"/>
                </a:lnTo>
                <a:lnTo>
                  <a:pt x="8954" y="10512"/>
                </a:lnTo>
                <a:lnTo>
                  <a:pt x="9733" y="11486"/>
                </a:lnTo>
                <a:lnTo>
                  <a:pt x="10098" y="11997"/>
                </a:lnTo>
                <a:lnTo>
                  <a:pt x="10463" y="12508"/>
                </a:lnTo>
                <a:lnTo>
                  <a:pt x="10828" y="13019"/>
                </a:lnTo>
                <a:lnTo>
                  <a:pt x="11023" y="13262"/>
                </a:lnTo>
                <a:lnTo>
                  <a:pt x="11242" y="13481"/>
                </a:lnTo>
                <a:lnTo>
                  <a:pt x="11339" y="13554"/>
                </a:lnTo>
                <a:lnTo>
                  <a:pt x="11436" y="13578"/>
                </a:lnTo>
                <a:lnTo>
                  <a:pt x="11509" y="13554"/>
                </a:lnTo>
                <a:lnTo>
                  <a:pt x="11582" y="13505"/>
                </a:lnTo>
                <a:lnTo>
                  <a:pt x="11655" y="13432"/>
                </a:lnTo>
                <a:lnTo>
                  <a:pt x="11680" y="13359"/>
                </a:lnTo>
                <a:lnTo>
                  <a:pt x="11704" y="13238"/>
                </a:lnTo>
                <a:lnTo>
                  <a:pt x="11680" y="13140"/>
                </a:lnTo>
                <a:lnTo>
                  <a:pt x="11558" y="12897"/>
                </a:lnTo>
                <a:lnTo>
                  <a:pt x="11388" y="12629"/>
                </a:lnTo>
                <a:lnTo>
                  <a:pt x="11217" y="12386"/>
                </a:lnTo>
                <a:lnTo>
                  <a:pt x="11047" y="12143"/>
                </a:lnTo>
                <a:lnTo>
                  <a:pt x="10268" y="11194"/>
                </a:lnTo>
                <a:lnTo>
                  <a:pt x="10001" y="10853"/>
                </a:lnTo>
                <a:lnTo>
                  <a:pt x="10147" y="10756"/>
                </a:lnTo>
                <a:lnTo>
                  <a:pt x="10220" y="10877"/>
                </a:lnTo>
                <a:lnTo>
                  <a:pt x="10317" y="10999"/>
                </a:lnTo>
                <a:lnTo>
                  <a:pt x="10463" y="11169"/>
                </a:lnTo>
                <a:lnTo>
                  <a:pt x="10633" y="11364"/>
                </a:lnTo>
                <a:lnTo>
                  <a:pt x="10828" y="11510"/>
                </a:lnTo>
                <a:lnTo>
                  <a:pt x="11023" y="11656"/>
                </a:lnTo>
                <a:lnTo>
                  <a:pt x="11071" y="11680"/>
                </a:lnTo>
                <a:lnTo>
                  <a:pt x="11144" y="11680"/>
                </a:lnTo>
                <a:lnTo>
                  <a:pt x="11217" y="11656"/>
                </a:lnTo>
                <a:lnTo>
                  <a:pt x="11266" y="11632"/>
                </a:lnTo>
                <a:lnTo>
                  <a:pt x="11315" y="11559"/>
                </a:lnTo>
                <a:lnTo>
                  <a:pt x="11339" y="11510"/>
                </a:lnTo>
                <a:lnTo>
                  <a:pt x="11339" y="11437"/>
                </a:lnTo>
                <a:lnTo>
                  <a:pt x="11315" y="11364"/>
                </a:lnTo>
                <a:lnTo>
                  <a:pt x="11169" y="11218"/>
                </a:lnTo>
                <a:lnTo>
                  <a:pt x="11023" y="11072"/>
                </a:lnTo>
                <a:lnTo>
                  <a:pt x="10682" y="10804"/>
                </a:lnTo>
                <a:lnTo>
                  <a:pt x="10390" y="10512"/>
                </a:lnTo>
                <a:lnTo>
                  <a:pt x="10390" y="10488"/>
                </a:lnTo>
                <a:lnTo>
                  <a:pt x="10731" y="10026"/>
                </a:lnTo>
                <a:lnTo>
                  <a:pt x="10828" y="10172"/>
                </a:lnTo>
                <a:lnTo>
                  <a:pt x="10901" y="10293"/>
                </a:lnTo>
                <a:lnTo>
                  <a:pt x="11023" y="10439"/>
                </a:lnTo>
                <a:lnTo>
                  <a:pt x="11169" y="10610"/>
                </a:lnTo>
                <a:lnTo>
                  <a:pt x="11315" y="10756"/>
                </a:lnTo>
                <a:lnTo>
                  <a:pt x="11412" y="10926"/>
                </a:lnTo>
                <a:lnTo>
                  <a:pt x="11485" y="10999"/>
                </a:lnTo>
                <a:lnTo>
                  <a:pt x="11534" y="11048"/>
                </a:lnTo>
                <a:lnTo>
                  <a:pt x="11607" y="11048"/>
                </a:lnTo>
                <a:lnTo>
                  <a:pt x="11680" y="11023"/>
                </a:lnTo>
                <a:lnTo>
                  <a:pt x="11753" y="10975"/>
                </a:lnTo>
                <a:lnTo>
                  <a:pt x="11777" y="10902"/>
                </a:lnTo>
                <a:lnTo>
                  <a:pt x="11801" y="10829"/>
                </a:lnTo>
                <a:lnTo>
                  <a:pt x="11777" y="10731"/>
                </a:lnTo>
                <a:lnTo>
                  <a:pt x="11680" y="10585"/>
                </a:lnTo>
                <a:lnTo>
                  <a:pt x="11582" y="10439"/>
                </a:lnTo>
                <a:lnTo>
                  <a:pt x="11315" y="10196"/>
                </a:lnTo>
                <a:lnTo>
                  <a:pt x="11169" y="10050"/>
                </a:lnTo>
                <a:lnTo>
                  <a:pt x="11023" y="9904"/>
                </a:lnTo>
                <a:lnTo>
                  <a:pt x="10925" y="9807"/>
                </a:lnTo>
                <a:lnTo>
                  <a:pt x="11217" y="9539"/>
                </a:lnTo>
                <a:lnTo>
                  <a:pt x="11315" y="9636"/>
                </a:lnTo>
                <a:lnTo>
                  <a:pt x="11412" y="9782"/>
                </a:lnTo>
                <a:lnTo>
                  <a:pt x="11582" y="10026"/>
                </a:lnTo>
                <a:lnTo>
                  <a:pt x="11655" y="10172"/>
                </a:lnTo>
                <a:lnTo>
                  <a:pt x="11753" y="10293"/>
                </a:lnTo>
                <a:lnTo>
                  <a:pt x="11874" y="10391"/>
                </a:lnTo>
                <a:lnTo>
                  <a:pt x="11996" y="10488"/>
                </a:lnTo>
                <a:lnTo>
                  <a:pt x="12093" y="10512"/>
                </a:lnTo>
                <a:lnTo>
                  <a:pt x="12190" y="10512"/>
                </a:lnTo>
                <a:lnTo>
                  <a:pt x="12239" y="10464"/>
                </a:lnTo>
                <a:lnTo>
                  <a:pt x="12312" y="10391"/>
                </a:lnTo>
                <a:lnTo>
                  <a:pt x="12336" y="10318"/>
                </a:lnTo>
                <a:lnTo>
                  <a:pt x="12336" y="10245"/>
                </a:lnTo>
                <a:lnTo>
                  <a:pt x="12288" y="10172"/>
                </a:lnTo>
                <a:lnTo>
                  <a:pt x="12215" y="10099"/>
                </a:lnTo>
                <a:lnTo>
                  <a:pt x="12117" y="10026"/>
                </a:lnTo>
                <a:lnTo>
                  <a:pt x="12020" y="9928"/>
                </a:lnTo>
                <a:lnTo>
                  <a:pt x="11850" y="9709"/>
                </a:lnTo>
                <a:lnTo>
                  <a:pt x="11680" y="9466"/>
                </a:lnTo>
                <a:lnTo>
                  <a:pt x="11607" y="9369"/>
                </a:lnTo>
                <a:lnTo>
                  <a:pt x="11485" y="9271"/>
                </a:lnTo>
                <a:lnTo>
                  <a:pt x="11704" y="9077"/>
                </a:lnTo>
                <a:lnTo>
                  <a:pt x="11972" y="9223"/>
                </a:lnTo>
                <a:lnTo>
                  <a:pt x="12215" y="9417"/>
                </a:lnTo>
                <a:lnTo>
                  <a:pt x="12409" y="9636"/>
                </a:lnTo>
                <a:lnTo>
                  <a:pt x="12628" y="9880"/>
                </a:lnTo>
                <a:lnTo>
                  <a:pt x="12993" y="10415"/>
                </a:lnTo>
                <a:lnTo>
                  <a:pt x="13334" y="10902"/>
                </a:lnTo>
                <a:lnTo>
                  <a:pt x="13845" y="11559"/>
                </a:lnTo>
                <a:lnTo>
                  <a:pt x="14356" y="12240"/>
                </a:lnTo>
                <a:lnTo>
                  <a:pt x="14551" y="12556"/>
                </a:lnTo>
                <a:lnTo>
                  <a:pt x="14770" y="12921"/>
                </a:lnTo>
                <a:lnTo>
                  <a:pt x="14891" y="13092"/>
                </a:lnTo>
                <a:lnTo>
                  <a:pt x="15037" y="13262"/>
                </a:lnTo>
                <a:lnTo>
                  <a:pt x="15159" y="13384"/>
                </a:lnTo>
                <a:lnTo>
                  <a:pt x="15305" y="13481"/>
                </a:lnTo>
                <a:lnTo>
                  <a:pt x="15427" y="13505"/>
                </a:lnTo>
                <a:lnTo>
                  <a:pt x="15548" y="13481"/>
                </a:lnTo>
                <a:lnTo>
                  <a:pt x="15597" y="13432"/>
                </a:lnTo>
                <a:lnTo>
                  <a:pt x="15621" y="13408"/>
                </a:lnTo>
                <a:lnTo>
                  <a:pt x="15646" y="13359"/>
                </a:lnTo>
                <a:lnTo>
                  <a:pt x="15646" y="13286"/>
                </a:lnTo>
                <a:lnTo>
                  <a:pt x="15597" y="13092"/>
                </a:lnTo>
                <a:lnTo>
                  <a:pt x="15524" y="12897"/>
                </a:lnTo>
                <a:lnTo>
                  <a:pt x="15427" y="12702"/>
                </a:lnTo>
                <a:lnTo>
                  <a:pt x="15281" y="12532"/>
                </a:lnTo>
                <a:lnTo>
                  <a:pt x="15013" y="12167"/>
                </a:lnTo>
                <a:lnTo>
                  <a:pt x="14745" y="11826"/>
                </a:lnTo>
                <a:lnTo>
                  <a:pt x="14478" y="11461"/>
                </a:lnTo>
                <a:lnTo>
                  <a:pt x="14210" y="11121"/>
                </a:lnTo>
                <a:lnTo>
                  <a:pt x="13650" y="10415"/>
                </a:lnTo>
                <a:lnTo>
                  <a:pt x="13310" y="9880"/>
                </a:lnTo>
                <a:lnTo>
                  <a:pt x="13091" y="9588"/>
                </a:lnTo>
                <a:lnTo>
                  <a:pt x="12872" y="9296"/>
                </a:lnTo>
                <a:lnTo>
                  <a:pt x="12604" y="9052"/>
                </a:lnTo>
                <a:lnTo>
                  <a:pt x="12482" y="8931"/>
                </a:lnTo>
                <a:lnTo>
                  <a:pt x="12336" y="8834"/>
                </a:lnTo>
                <a:lnTo>
                  <a:pt x="12215" y="8761"/>
                </a:lnTo>
                <a:lnTo>
                  <a:pt x="12069" y="8688"/>
                </a:lnTo>
                <a:lnTo>
                  <a:pt x="11899" y="8663"/>
                </a:lnTo>
                <a:lnTo>
                  <a:pt x="11753" y="8663"/>
                </a:lnTo>
                <a:lnTo>
                  <a:pt x="11655" y="8615"/>
                </a:lnTo>
                <a:lnTo>
                  <a:pt x="11558" y="8615"/>
                </a:lnTo>
                <a:lnTo>
                  <a:pt x="11388" y="8688"/>
                </a:lnTo>
                <a:lnTo>
                  <a:pt x="11242" y="8785"/>
                </a:lnTo>
                <a:lnTo>
                  <a:pt x="11071" y="8907"/>
                </a:lnTo>
                <a:lnTo>
                  <a:pt x="10950" y="9028"/>
                </a:lnTo>
                <a:lnTo>
                  <a:pt x="10682" y="9320"/>
                </a:lnTo>
                <a:lnTo>
                  <a:pt x="10463" y="9612"/>
                </a:lnTo>
                <a:lnTo>
                  <a:pt x="10074" y="10050"/>
                </a:lnTo>
                <a:lnTo>
                  <a:pt x="9903" y="10318"/>
                </a:lnTo>
                <a:lnTo>
                  <a:pt x="9830" y="10464"/>
                </a:lnTo>
                <a:lnTo>
                  <a:pt x="9782" y="10585"/>
                </a:lnTo>
                <a:lnTo>
                  <a:pt x="8589" y="9125"/>
                </a:lnTo>
                <a:lnTo>
                  <a:pt x="8249" y="8688"/>
                </a:lnTo>
                <a:lnTo>
                  <a:pt x="7908" y="8225"/>
                </a:lnTo>
                <a:lnTo>
                  <a:pt x="7567" y="7787"/>
                </a:lnTo>
                <a:lnTo>
                  <a:pt x="7227" y="7349"/>
                </a:lnTo>
                <a:lnTo>
                  <a:pt x="6935" y="7009"/>
                </a:lnTo>
                <a:lnTo>
                  <a:pt x="6594" y="6668"/>
                </a:lnTo>
                <a:lnTo>
                  <a:pt x="6424" y="6498"/>
                </a:lnTo>
                <a:lnTo>
                  <a:pt x="6229" y="6376"/>
                </a:lnTo>
                <a:lnTo>
                  <a:pt x="6034" y="6254"/>
                </a:lnTo>
                <a:lnTo>
                  <a:pt x="5815" y="6157"/>
                </a:lnTo>
                <a:lnTo>
                  <a:pt x="5742" y="6108"/>
                </a:lnTo>
                <a:lnTo>
                  <a:pt x="5645" y="6084"/>
                </a:lnTo>
                <a:close/>
                <a:moveTo>
                  <a:pt x="5864" y="1388"/>
                </a:moveTo>
                <a:lnTo>
                  <a:pt x="6837" y="1412"/>
                </a:lnTo>
                <a:lnTo>
                  <a:pt x="7811" y="1436"/>
                </a:lnTo>
                <a:lnTo>
                  <a:pt x="8784" y="1485"/>
                </a:lnTo>
                <a:lnTo>
                  <a:pt x="9757" y="1534"/>
                </a:lnTo>
                <a:lnTo>
                  <a:pt x="10755" y="1558"/>
                </a:lnTo>
                <a:lnTo>
                  <a:pt x="12726" y="1558"/>
                </a:lnTo>
                <a:lnTo>
                  <a:pt x="14429" y="1485"/>
                </a:lnTo>
                <a:lnTo>
                  <a:pt x="16181" y="1485"/>
                </a:lnTo>
                <a:lnTo>
                  <a:pt x="16181" y="1558"/>
                </a:lnTo>
                <a:lnTo>
                  <a:pt x="16157" y="1801"/>
                </a:lnTo>
                <a:lnTo>
                  <a:pt x="16132" y="2045"/>
                </a:lnTo>
                <a:lnTo>
                  <a:pt x="16132" y="2507"/>
                </a:lnTo>
                <a:lnTo>
                  <a:pt x="16132" y="2945"/>
                </a:lnTo>
                <a:lnTo>
                  <a:pt x="16181" y="3821"/>
                </a:lnTo>
                <a:lnTo>
                  <a:pt x="16181" y="5062"/>
                </a:lnTo>
                <a:lnTo>
                  <a:pt x="16132" y="6303"/>
                </a:lnTo>
                <a:lnTo>
                  <a:pt x="16059" y="8809"/>
                </a:lnTo>
                <a:lnTo>
                  <a:pt x="16059" y="10561"/>
                </a:lnTo>
                <a:lnTo>
                  <a:pt x="16084" y="12313"/>
                </a:lnTo>
                <a:lnTo>
                  <a:pt x="16108" y="12946"/>
                </a:lnTo>
                <a:lnTo>
                  <a:pt x="16132" y="13603"/>
                </a:lnTo>
                <a:lnTo>
                  <a:pt x="16157" y="13724"/>
                </a:lnTo>
                <a:lnTo>
                  <a:pt x="15524" y="13773"/>
                </a:lnTo>
                <a:lnTo>
                  <a:pt x="14916" y="13797"/>
                </a:lnTo>
                <a:lnTo>
                  <a:pt x="13675" y="13822"/>
                </a:lnTo>
                <a:lnTo>
                  <a:pt x="11193" y="13822"/>
                </a:lnTo>
                <a:lnTo>
                  <a:pt x="8614" y="13846"/>
                </a:lnTo>
                <a:lnTo>
                  <a:pt x="6010" y="13895"/>
                </a:lnTo>
                <a:lnTo>
                  <a:pt x="4793" y="13895"/>
                </a:lnTo>
                <a:lnTo>
                  <a:pt x="3577" y="13870"/>
                </a:lnTo>
                <a:lnTo>
                  <a:pt x="2263" y="13846"/>
                </a:lnTo>
                <a:lnTo>
                  <a:pt x="1801" y="13846"/>
                </a:lnTo>
                <a:lnTo>
                  <a:pt x="1728" y="12873"/>
                </a:lnTo>
                <a:lnTo>
                  <a:pt x="1655" y="11899"/>
                </a:lnTo>
                <a:lnTo>
                  <a:pt x="1606" y="10950"/>
                </a:lnTo>
                <a:lnTo>
                  <a:pt x="1582" y="9977"/>
                </a:lnTo>
                <a:lnTo>
                  <a:pt x="1582" y="8882"/>
                </a:lnTo>
                <a:lnTo>
                  <a:pt x="1606" y="7787"/>
                </a:lnTo>
                <a:lnTo>
                  <a:pt x="1606" y="6668"/>
                </a:lnTo>
                <a:lnTo>
                  <a:pt x="1582" y="5573"/>
                </a:lnTo>
                <a:lnTo>
                  <a:pt x="1533" y="4356"/>
                </a:lnTo>
                <a:lnTo>
                  <a:pt x="1484" y="3115"/>
                </a:lnTo>
                <a:lnTo>
                  <a:pt x="1460" y="2483"/>
                </a:lnTo>
                <a:lnTo>
                  <a:pt x="1460" y="1850"/>
                </a:lnTo>
                <a:lnTo>
                  <a:pt x="1436" y="1631"/>
                </a:lnTo>
                <a:lnTo>
                  <a:pt x="1411" y="1412"/>
                </a:lnTo>
                <a:lnTo>
                  <a:pt x="1557" y="1412"/>
                </a:lnTo>
                <a:lnTo>
                  <a:pt x="1703" y="1436"/>
                </a:lnTo>
                <a:lnTo>
                  <a:pt x="1849" y="1485"/>
                </a:lnTo>
                <a:lnTo>
                  <a:pt x="1995" y="1509"/>
                </a:lnTo>
                <a:lnTo>
                  <a:pt x="2433" y="1558"/>
                </a:lnTo>
                <a:lnTo>
                  <a:pt x="2871" y="1558"/>
                </a:lnTo>
                <a:lnTo>
                  <a:pt x="3358" y="1534"/>
                </a:lnTo>
                <a:lnTo>
                  <a:pt x="3869" y="1485"/>
                </a:lnTo>
                <a:lnTo>
                  <a:pt x="4866" y="1412"/>
                </a:lnTo>
                <a:lnTo>
                  <a:pt x="5864" y="1388"/>
                </a:lnTo>
                <a:close/>
                <a:moveTo>
                  <a:pt x="6375" y="925"/>
                </a:moveTo>
                <a:lnTo>
                  <a:pt x="5353" y="950"/>
                </a:lnTo>
                <a:lnTo>
                  <a:pt x="4331" y="998"/>
                </a:lnTo>
                <a:lnTo>
                  <a:pt x="3334" y="1071"/>
                </a:lnTo>
                <a:lnTo>
                  <a:pt x="2823" y="1096"/>
                </a:lnTo>
                <a:lnTo>
                  <a:pt x="2190" y="1096"/>
                </a:lnTo>
                <a:lnTo>
                  <a:pt x="2020" y="1071"/>
                </a:lnTo>
                <a:lnTo>
                  <a:pt x="1728" y="1023"/>
                </a:lnTo>
                <a:lnTo>
                  <a:pt x="1582" y="1023"/>
                </a:lnTo>
                <a:lnTo>
                  <a:pt x="1436" y="1047"/>
                </a:lnTo>
                <a:lnTo>
                  <a:pt x="1314" y="1120"/>
                </a:lnTo>
                <a:lnTo>
                  <a:pt x="1241" y="1242"/>
                </a:lnTo>
                <a:lnTo>
                  <a:pt x="1192" y="1290"/>
                </a:lnTo>
                <a:lnTo>
                  <a:pt x="1144" y="1339"/>
                </a:lnTo>
                <a:lnTo>
                  <a:pt x="1095" y="1509"/>
                </a:lnTo>
                <a:lnTo>
                  <a:pt x="1071" y="1680"/>
                </a:lnTo>
                <a:lnTo>
                  <a:pt x="1046" y="1899"/>
                </a:lnTo>
                <a:lnTo>
                  <a:pt x="1046" y="2288"/>
                </a:lnTo>
                <a:lnTo>
                  <a:pt x="1046" y="2531"/>
                </a:lnTo>
                <a:lnTo>
                  <a:pt x="1046" y="3213"/>
                </a:lnTo>
                <a:lnTo>
                  <a:pt x="1071" y="3918"/>
                </a:lnTo>
                <a:lnTo>
                  <a:pt x="1119" y="5330"/>
                </a:lnTo>
                <a:lnTo>
                  <a:pt x="1144" y="6352"/>
                </a:lnTo>
                <a:lnTo>
                  <a:pt x="1144" y="7374"/>
                </a:lnTo>
                <a:lnTo>
                  <a:pt x="1119" y="9417"/>
                </a:lnTo>
                <a:lnTo>
                  <a:pt x="1144" y="10634"/>
                </a:lnTo>
                <a:lnTo>
                  <a:pt x="1192" y="11851"/>
                </a:lnTo>
                <a:lnTo>
                  <a:pt x="1290" y="13043"/>
                </a:lnTo>
                <a:lnTo>
                  <a:pt x="1387" y="14260"/>
                </a:lnTo>
                <a:lnTo>
                  <a:pt x="1411" y="14357"/>
                </a:lnTo>
                <a:lnTo>
                  <a:pt x="1460" y="14406"/>
                </a:lnTo>
                <a:lnTo>
                  <a:pt x="1533" y="14454"/>
                </a:lnTo>
                <a:lnTo>
                  <a:pt x="1606" y="14479"/>
                </a:lnTo>
                <a:lnTo>
                  <a:pt x="1679" y="14479"/>
                </a:lnTo>
                <a:lnTo>
                  <a:pt x="1752" y="14430"/>
                </a:lnTo>
                <a:lnTo>
                  <a:pt x="1801" y="14381"/>
                </a:lnTo>
                <a:lnTo>
                  <a:pt x="1825" y="14308"/>
                </a:lnTo>
                <a:lnTo>
                  <a:pt x="2141" y="14357"/>
                </a:lnTo>
                <a:lnTo>
                  <a:pt x="2969" y="14357"/>
                </a:lnTo>
                <a:lnTo>
                  <a:pt x="4282" y="14406"/>
                </a:lnTo>
                <a:lnTo>
                  <a:pt x="5572" y="14430"/>
                </a:lnTo>
                <a:lnTo>
                  <a:pt x="6837" y="14406"/>
                </a:lnTo>
                <a:lnTo>
                  <a:pt x="8103" y="14406"/>
                </a:lnTo>
                <a:lnTo>
                  <a:pt x="10633" y="14357"/>
                </a:lnTo>
                <a:lnTo>
                  <a:pt x="12045" y="14333"/>
                </a:lnTo>
                <a:lnTo>
                  <a:pt x="13480" y="14333"/>
                </a:lnTo>
                <a:lnTo>
                  <a:pt x="14891" y="14308"/>
                </a:lnTo>
                <a:lnTo>
                  <a:pt x="15597" y="14284"/>
                </a:lnTo>
                <a:lnTo>
                  <a:pt x="16303" y="14235"/>
                </a:lnTo>
                <a:lnTo>
                  <a:pt x="16400" y="14211"/>
                </a:lnTo>
                <a:lnTo>
                  <a:pt x="16473" y="14211"/>
                </a:lnTo>
                <a:lnTo>
                  <a:pt x="16546" y="14187"/>
                </a:lnTo>
                <a:lnTo>
                  <a:pt x="16619" y="14138"/>
                </a:lnTo>
                <a:lnTo>
                  <a:pt x="16643" y="14065"/>
                </a:lnTo>
                <a:lnTo>
                  <a:pt x="16668" y="13992"/>
                </a:lnTo>
                <a:lnTo>
                  <a:pt x="16668" y="13895"/>
                </a:lnTo>
                <a:lnTo>
                  <a:pt x="16643" y="13822"/>
                </a:lnTo>
                <a:lnTo>
                  <a:pt x="16570" y="13773"/>
                </a:lnTo>
                <a:lnTo>
                  <a:pt x="16570" y="13773"/>
                </a:lnTo>
                <a:lnTo>
                  <a:pt x="16643" y="13797"/>
                </a:lnTo>
                <a:lnTo>
                  <a:pt x="16668" y="13797"/>
                </a:lnTo>
                <a:lnTo>
                  <a:pt x="16643" y="13700"/>
                </a:lnTo>
                <a:lnTo>
                  <a:pt x="16619" y="13603"/>
                </a:lnTo>
                <a:lnTo>
                  <a:pt x="16595" y="13043"/>
                </a:lnTo>
                <a:lnTo>
                  <a:pt x="16546" y="11729"/>
                </a:lnTo>
                <a:lnTo>
                  <a:pt x="16546" y="9685"/>
                </a:lnTo>
                <a:lnTo>
                  <a:pt x="16570" y="7666"/>
                </a:lnTo>
                <a:lnTo>
                  <a:pt x="16643" y="5184"/>
                </a:lnTo>
                <a:lnTo>
                  <a:pt x="16643" y="3943"/>
                </a:lnTo>
                <a:lnTo>
                  <a:pt x="16595" y="2702"/>
                </a:lnTo>
                <a:lnTo>
                  <a:pt x="16619" y="2312"/>
                </a:lnTo>
                <a:lnTo>
                  <a:pt x="16619" y="2045"/>
                </a:lnTo>
                <a:lnTo>
                  <a:pt x="16643" y="1753"/>
                </a:lnTo>
                <a:lnTo>
                  <a:pt x="16619" y="1485"/>
                </a:lnTo>
                <a:lnTo>
                  <a:pt x="16546" y="1266"/>
                </a:lnTo>
                <a:lnTo>
                  <a:pt x="16522" y="1169"/>
                </a:lnTo>
                <a:lnTo>
                  <a:pt x="16449" y="1120"/>
                </a:lnTo>
                <a:lnTo>
                  <a:pt x="16400" y="1071"/>
                </a:lnTo>
                <a:lnTo>
                  <a:pt x="16278" y="1071"/>
                </a:lnTo>
                <a:lnTo>
                  <a:pt x="16205" y="1047"/>
                </a:lnTo>
                <a:lnTo>
                  <a:pt x="15792" y="974"/>
                </a:lnTo>
                <a:lnTo>
                  <a:pt x="15354" y="950"/>
                </a:lnTo>
                <a:lnTo>
                  <a:pt x="14916" y="925"/>
                </a:lnTo>
                <a:lnTo>
                  <a:pt x="14478" y="950"/>
                </a:lnTo>
                <a:lnTo>
                  <a:pt x="13577" y="998"/>
                </a:lnTo>
                <a:lnTo>
                  <a:pt x="12726" y="1071"/>
                </a:lnTo>
                <a:lnTo>
                  <a:pt x="11631" y="1096"/>
                </a:lnTo>
                <a:lnTo>
                  <a:pt x="10560" y="1096"/>
                </a:lnTo>
                <a:lnTo>
                  <a:pt x="9490" y="1047"/>
                </a:lnTo>
                <a:lnTo>
                  <a:pt x="8395" y="998"/>
                </a:lnTo>
                <a:lnTo>
                  <a:pt x="7373" y="950"/>
                </a:lnTo>
                <a:lnTo>
                  <a:pt x="6375" y="925"/>
                </a:lnTo>
                <a:close/>
                <a:moveTo>
                  <a:pt x="3480" y="415"/>
                </a:moveTo>
                <a:lnTo>
                  <a:pt x="4647" y="463"/>
                </a:lnTo>
                <a:lnTo>
                  <a:pt x="8200" y="463"/>
                </a:lnTo>
                <a:lnTo>
                  <a:pt x="10390" y="439"/>
                </a:lnTo>
                <a:lnTo>
                  <a:pt x="12604" y="439"/>
                </a:lnTo>
                <a:lnTo>
                  <a:pt x="17033" y="463"/>
                </a:lnTo>
                <a:lnTo>
                  <a:pt x="16935" y="731"/>
                </a:lnTo>
                <a:lnTo>
                  <a:pt x="16887" y="1023"/>
                </a:lnTo>
                <a:lnTo>
                  <a:pt x="16862" y="1315"/>
                </a:lnTo>
                <a:lnTo>
                  <a:pt x="16862" y="1631"/>
                </a:lnTo>
                <a:lnTo>
                  <a:pt x="16887" y="2239"/>
                </a:lnTo>
                <a:lnTo>
                  <a:pt x="16960" y="2799"/>
                </a:lnTo>
                <a:lnTo>
                  <a:pt x="17057" y="3797"/>
                </a:lnTo>
                <a:lnTo>
                  <a:pt x="17154" y="4770"/>
                </a:lnTo>
                <a:lnTo>
                  <a:pt x="17179" y="5768"/>
                </a:lnTo>
                <a:lnTo>
                  <a:pt x="17203" y="6765"/>
                </a:lnTo>
                <a:lnTo>
                  <a:pt x="17154" y="8031"/>
                </a:lnTo>
                <a:lnTo>
                  <a:pt x="17106" y="9296"/>
                </a:lnTo>
                <a:lnTo>
                  <a:pt x="17033" y="10561"/>
                </a:lnTo>
                <a:lnTo>
                  <a:pt x="16960" y="11802"/>
                </a:lnTo>
                <a:lnTo>
                  <a:pt x="16960" y="12289"/>
                </a:lnTo>
                <a:lnTo>
                  <a:pt x="16960" y="12775"/>
                </a:lnTo>
                <a:lnTo>
                  <a:pt x="16984" y="13749"/>
                </a:lnTo>
                <a:lnTo>
                  <a:pt x="16960" y="14187"/>
                </a:lnTo>
                <a:lnTo>
                  <a:pt x="16960" y="14406"/>
                </a:lnTo>
                <a:lnTo>
                  <a:pt x="16984" y="14625"/>
                </a:lnTo>
                <a:lnTo>
                  <a:pt x="16497" y="14722"/>
                </a:lnTo>
                <a:lnTo>
                  <a:pt x="15986" y="14771"/>
                </a:lnTo>
                <a:lnTo>
                  <a:pt x="15500" y="14795"/>
                </a:lnTo>
                <a:lnTo>
                  <a:pt x="14989" y="14819"/>
                </a:lnTo>
                <a:lnTo>
                  <a:pt x="13991" y="14795"/>
                </a:lnTo>
                <a:lnTo>
                  <a:pt x="12969" y="14771"/>
                </a:lnTo>
                <a:lnTo>
                  <a:pt x="11874" y="14771"/>
                </a:lnTo>
                <a:lnTo>
                  <a:pt x="10779" y="14795"/>
                </a:lnTo>
                <a:lnTo>
                  <a:pt x="9684" y="14844"/>
                </a:lnTo>
                <a:lnTo>
                  <a:pt x="8589" y="14941"/>
                </a:lnTo>
                <a:lnTo>
                  <a:pt x="7470" y="15038"/>
                </a:lnTo>
                <a:lnTo>
                  <a:pt x="6375" y="15160"/>
                </a:lnTo>
                <a:lnTo>
                  <a:pt x="5815" y="15184"/>
                </a:lnTo>
                <a:lnTo>
                  <a:pt x="5256" y="15184"/>
                </a:lnTo>
                <a:lnTo>
                  <a:pt x="4696" y="15160"/>
                </a:lnTo>
                <a:lnTo>
                  <a:pt x="4136" y="15111"/>
                </a:lnTo>
                <a:lnTo>
                  <a:pt x="3212" y="15014"/>
                </a:lnTo>
                <a:lnTo>
                  <a:pt x="2750" y="14965"/>
                </a:lnTo>
                <a:lnTo>
                  <a:pt x="2287" y="14965"/>
                </a:lnTo>
                <a:lnTo>
                  <a:pt x="1192" y="15014"/>
                </a:lnTo>
                <a:lnTo>
                  <a:pt x="633" y="15087"/>
                </a:lnTo>
                <a:lnTo>
                  <a:pt x="633" y="15038"/>
                </a:lnTo>
                <a:lnTo>
                  <a:pt x="657" y="14990"/>
                </a:lnTo>
                <a:lnTo>
                  <a:pt x="633" y="14941"/>
                </a:lnTo>
                <a:lnTo>
                  <a:pt x="633" y="14892"/>
                </a:lnTo>
                <a:lnTo>
                  <a:pt x="584" y="14844"/>
                </a:lnTo>
                <a:lnTo>
                  <a:pt x="608" y="14600"/>
                </a:lnTo>
                <a:lnTo>
                  <a:pt x="608" y="14381"/>
                </a:lnTo>
                <a:lnTo>
                  <a:pt x="584" y="14162"/>
                </a:lnTo>
                <a:lnTo>
                  <a:pt x="535" y="13749"/>
                </a:lnTo>
                <a:lnTo>
                  <a:pt x="511" y="13262"/>
                </a:lnTo>
                <a:lnTo>
                  <a:pt x="511" y="12751"/>
                </a:lnTo>
                <a:lnTo>
                  <a:pt x="511" y="11753"/>
                </a:lnTo>
                <a:lnTo>
                  <a:pt x="560" y="9709"/>
                </a:lnTo>
                <a:lnTo>
                  <a:pt x="584" y="8688"/>
                </a:lnTo>
                <a:lnTo>
                  <a:pt x="560" y="7666"/>
                </a:lnTo>
                <a:lnTo>
                  <a:pt x="535" y="5695"/>
                </a:lnTo>
                <a:lnTo>
                  <a:pt x="462" y="3724"/>
                </a:lnTo>
                <a:lnTo>
                  <a:pt x="438" y="2799"/>
                </a:lnTo>
                <a:lnTo>
                  <a:pt x="414" y="1874"/>
                </a:lnTo>
                <a:lnTo>
                  <a:pt x="414" y="1534"/>
                </a:lnTo>
                <a:lnTo>
                  <a:pt x="438" y="1193"/>
                </a:lnTo>
                <a:lnTo>
                  <a:pt x="462" y="828"/>
                </a:lnTo>
                <a:lnTo>
                  <a:pt x="438" y="488"/>
                </a:lnTo>
                <a:lnTo>
                  <a:pt x="706" y="536"/>
                </a:lnTo>
                <a:lnTo>
                  <a:pt x="998" y="536"/>
                </a:lnTo>
                <a:lnTo>
                  <a:pt x="1582" y="463"/>
                </a:lnTo>
                <a:lnTo>
                  <a:pt x="2044" y="439"/>
                </a:lnTo>
                <a:lnTo>
                  <a:pt x="2531" y="415"/>
                </a:lnTo>
                <a:close/>
                <a:moveTo>
                  <a:pt x="2360" y="1"/>
                </a:moveTo>
                <a:lnTo>
                  <a:pt x="1874" y="50"/>
                </a:lnTo>
                <a:lnTo>
                  <a:pt x="1071" y="123"/>
                </a:lnTo>
                <a:lnTo>
                  <a:pt x="681" y="147"/>
                </a:lnTo>
                <a:lnTo>
                  <a:pt x="243" y="147"/>
                </a:lnTo>
                <a:lnTo>
                  <a:pt x="195" y="171"/>
                </a:lnTo>
                <a:lnTo>
                  <a:pt x="146" y="244"/>
                </a:lnTo>
                <a:lnTo>
                  <a:pt x="146" y="342"/>
                </a:lnTo>
                <a:lnTo>
                  <a:pt x="170" y="390"/>
                </a:lnTo>
                <a:lnTo>
                  <a:pt x="219" y="415"/>
                </a:lnTo>
                <a:lnTo>
                  <a:pt x="146" y="561"/>
                </a:lnTo>
                <a:lnTo>
                  <a:pt x="97" y="707"/>
                </a:lnTo>
                <a:lnTo>
                  <a:pt x="49" y="1047"/>
                </a:lnTo>
                <a:lnTo>
                  <a:pt x="24" y="1388"/>
                </a:lnTo>
                <a:lnTo>
                  <a:pt x="0" y="1704"/>
                </a:lnTo>
                <a:lnTo>
                  <a:pt x="0" y="2215"/>
                </a:lnTo>
                <a:lnTo>
                  <a:pt x="0" y="2702"/>
                </a:lnTo>
                <a:lnTo>
                  <a:pt x="49" y="3724"/>
                </a:lnTo>
                <a:lnTo>
                  <a:pt x="122" y="5792"/>
                </a:lnTo>
                <a:lnTo>
                  <a:pt x="146" y="7860"/>
                </a:lnTo>
                <a:lnTo>
                  <a:pt x="146" y="8931"/>
                </a:lnTo>
                <a:lnTo>
                  <a:pt x="122" y="10001"/>
                </a:lnTo>
                <a:lnTo>
                  <a:pt x="73" y="12143"/>
                </a:lnTo>
                <a:lnTo>
                  <a:pt x="73" y="13116"/>
                </a:lnTo>
                <a:lnTo>
                  <a:pt x="97" y="13603"/>
                </a:lnTo>
                <a:lnTo>
                  <a:pt x="122" y="14089"/>
                </a:lnTo>
                <a:lnTo>
                  <a:pt x="122" y="14333"/>
                </a:lnTo>
                <a:lnTo>
                  <a:pt x="122" y="14600"/>
                </a:lnTo>
                <a:lnTo>
                  <a:pt x="146" y="14868"/>
                </a:lnTo>
                <a:lnTo>
                  <a:pt x="170" y="14990"/>
                </a:lnTo>
                <a:lnTo>
                  <a:pt x="195" y="15111"/>
                </a:lnTo>
                <a:lnTo>
                  <a:pt x="170" y="15111"/>
                </a:lnTo>
                <a:lnTo>
                  <a:pt x="146" y="15160"/>
                </a:lnTo>
                <a:lnTo>
                  <a:pt x="122" y="15209"/>
                </a:lnTo>
                <a:lnTo>
                  <a:pt x="146" y="15282"/>
                </a:lnTo>
                <a:lnTo>
                  <a:pt x="195" y="15355"/>
                </a:lnTo>
                <a:lnTo>
                  <a:pt x="292" y="15403"/>
                </a:lnTo>
                <a:lnTo>
                  <a:pt x="779" y="15428"/>
                </a:lnTo>
                <a:lnTo>
                  <a:pt x="1290" y="15428"/>
                </a:lnTo>
                <a:lnTo>
                  <a:pt x="2287" y="15403"/>
                </a:lnTo>
                <a:lnTo>
                  <a:pt x="2823" y="15428"/>
                </a:lnTo>
                <a:lnTo>
                  <a:pt x="3358" y="15452"/>
                </a:lnTo>
                <a:lnTo>
                  <a:pt x="4453" y="15598"/>
                </a:lnTo>
                <a:lnTo>
                  <a:pt x="4988" y="15647"/>
                </a:lnTo>
                <a:lnTo>
                  <a:pt x="6083" y="15647"/>
                </a:lnTo>
                <a:lnTo>
                  <a:pt x="6618" y="15598"/>
                </a:lnTo>
                <a:lnTo>
                  <a:pt x="7713" y="15476"/>
                </a:lnTo>
                <a:lnTo>
                  <a:pt x="8784" y="15379"/>
                </a:lnTo>
                <a:lnTo>
                  <a:pt x="9879" y="15282"/>
                </a:lnTo>
                <a:lnTo>
                  <a:pt x="10974" y="15233"/>
                </a:lnTo>
                <a:lnTo>
                  <a:pt x="13164" y="15233"/>
                </a:lnTo>
                <a:lnTo>
                  <a:pt x="14161" y="15282"/>
                </a:lnTo>
                <a:lnTo>
                  <a:pt x="15183" y="15257"/>
                </a:lnTo>
                <a:lnTo>
                  <a:pt x="15694" y="15257"/>
                </a:lnTo>
                <a:lnTo>
                  <a:pt x="16181" y="15209"/>
                </a:lnTo>
                <a:lnTo>
                  <a:pt x="16692" y="15160"/>
                </a:lnTo>
                <a:lnTo>
                  <a:pt x="17203" y="15063"/>
                </a:lnTo>
                <a:lnTo>
                  <a:pt x="17276" y="15038"/>
                </a:lnTo>
                <a:lnTo>
                  <a:pt x="17325" y="14990"/>
                </a:lnTo>
                <a:lnTo>
                  <a:pt x="17349" y="14917"/>
                </a:lnTo>
                <a:lnTo>
                  <a:pt x="17349" y="14844"/>
                </a:lnTo>
                <a:lnTo>
                  <a:pt x="17373" y="14844"/>
                </a:lnTo>
                <a:lnTo>
                  <a:pt x="17422" y="14722"/>
                </a:lnTo>
                <a:lnTo>
                  <a:pt x="17471" y="14625"/>
                </a:lnTo>
                <a:lnTo>
                  <a:pt x="17519" y="14357"/>
                </a:lnTo>
                <a:lnTo>
                  <a:pt x="17495" y="13870"/>
                </a:lnTo>
                <a:lnTo>
                  <a:pt x="17495" y="13432"/>
                </a:lnTo>
                <a:lnTo>
                  <a:pt x="17495" y="13019"/>
                </a:lnTo>
                <a:lnTo>
                  <a:pt x="17471" y="12167"/>
                </a:lnTo>
                <a:lnTo>
                  <a:pt x="17519" y="10950"/>
                </a:lnTo>
                <a:lnTo>
                  <a:pt x="17568" y="9734"/>
                </a:lnTo>
                <a:lnTo>
                  <a:pt x="17665" y="8517"/>
                </a:lnTo>
                <a:lnTo>
                  <a:pt x="17714" y="7301"/>
                </a:lnTo>
                <a:lnTo>
                  <a:pt x="17714" y="6352"/>
                </a:lnTo>
                <a:lnTo>
                  <a:pt x="17714" y="5378"/>
                </a:lnTo>
                <a:lnTo>
                  <a:pt x="17665" y="4429"/>
                </a:lnTo>
                <a:lnTo>
                  <a:pt x="17544" y="3480"/>
                </a:lnTo>
                <a:lnTo>
                  <a:pt x="17446" y="2629"/>
                </a:lnTo>
                <a:lnTo>
                  <a:pt x="17373" y="1777"/>
                </a:lnTo>
                <a:lnTo>
                  <a:pt x="17349" y="1461"/>
                </a:lnTo>
                <a:lnTo>
                  <a:pt x="17349" y="1120"/>
                </a:lnTo>
                <a:lnTo>
                  <a:pt x="17373" y="780"/>
                </a:lnTo>
                <a:lnTo>
                  <a:pt x="17446" y="463"/>
                </a:lnTo>
                <a:lnTo>
                  <a:pt x="17519" y="439"/>
                </a:lnTo>
                <a:lnTo>
                  <a:pt x="17592" y="390"/>
                </a:lnTo>
                <a:lnTo>
                  <a:pt x="17617" y="317"/>
                </a:lnTo>
                <a:lnTo>
                  <a:pt x="17641" y="244"/>
                </a:lnTo>
                <a:lnTo>
                  <a:pt x="17617" y="147"/>
                </a:lnTo>
                <a:lnTo>
                  <a:pt x="17568" y="98"/>
                </a:lnTo>
                <a:lnTo>
                  <a:pt x="17519" y="50"/>
                </a:lnTo>
                <a:lnTo>
                  <a:pt x="17422" y="25"/>
                </a:lnTo>
                <a:lnTo>
                  <a:pt x="12896" y="1"/>
                </a:lnTo>
                <a:lnTo>
                  <a:pt x="10633" y="1"/>
                </a:lnTo>
                <a:lnTo>
                  <a:pt x="8370" y="25"/>
                </a:lnTo>
                <a:lnTo>
                  <a:pt x="6107" y="50"/>
                </a:lnTo>
                <a:lnTo>
                  <a:pt x="4988" y="50"/>
                </a:lnTo>
                <a:lnTo>
                  <a:pt x="3845" y="25"/>
                </a:lnTo>
                <a:lnTo>
                  <a:pt x="284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1" name="Shape 131"/>
          <p:cNvSpPr/>
          <p:nvPr/>
        </p:nvSpPr>
        <p:spPr>
          <a:xfrm>
            <a:off x="777300" y="1753075"/>
            <a:ext cx="2861797" cy="3008617"/>
          </a:xfrm>
          <a:custGeom>
            <a:avLst/>
            <a:gdLst/>
            <a:ahLst/>
            <a:cxnLst/>
            <a:rect l="0" t="0" r="0" b="0"/>
            <a:pathLst>
              <a:path w="65189" h="62358" extrusionOk="0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2160" y="1851670"/>
            <a:ext cx="2238375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kstniOkvir 8"/>
          <p:cNvSpPr txBox="1"/>
          <p:nvPr/>
        </p:nvSpPr>
        <p:spPr>
          <a:xfrm>
            <a:off x="251520" y="1275606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Slika 4 sabirnica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8388424" y="1995686"/>
            <a:ext cx="21602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Slika 5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slap</a:t>
            </a:r>
            <a:endParaRPr lang="hr-H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DSC_04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0"/>
            <a:ext cx="5256583" cy="51435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7380312" y="195486"/>
            <a:ext cx="13681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 smtClean="0">
              <a:solidFill>
                <a:schemeClr val="bg1"/>
              </a:solidFill>
            </a:endParaRPr>
          </a:p>
          <a:p>
            <a:r>
              <a:rPr lang="hr-HR" dirty="0" smtClean="0">
                <a:solidFill>
                  <a:schemeClr val="bg1"/>
                </a:solidFill>
              </a:rPr>
              <a:t>Slika 6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Cjevovod od izvora do pogona</a:t>
            </a:r>
          </a:p>
          <a:p>
            <a:endParaRPr lang="hr-HR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7504" y="0"/>
            <a:ext cx="9156000" cy="857400"/>
          </a:xfrm>
        </p:spPr>
        <p:txBody>
          <a:bodyPr/>
          <a:lstStyle/>
          <a:p>
            <a:pPr algn="r"/>
            <a:r>
              <a:rPr lang="hr-HR" dirty="0" smtClean="0"/>
              <a:t>Dijagram</a:t>
            </a:r>
            <a:br>
              <a:rPr lang="hr-HR" dirty="0" smtClean="0"/>
            </a:br>
            <a:r>
              <a:rPr lang="hr-HR" dirty="0" smtClean="0"/>
              <a:t> munjara Zeleni Vir</a:t>
            </a:r>
            <a:br>
              <a:rPr lang="hr-HR" dirty="0" smtClean="0"/>
            </a:br>
            <a:r>
              <a:rPr lang="hr-HR" dirty="0" smtClean="0"/>
              <a:t>    </a:t>
            </a:r>
            <a:endParaRPr lang="hr-HR" dirty="0"/>
          </a:p>
        </p:txBody>
      </p:sp>
      <p:sp>
        <p:nvSpPr>
          <p:cNvPr id="5" name="Pravokutnik 4"/>
          <p:cNvSpPr/>
          <p:nvPr/>
        </p:nvSpPr>
        <p:spPr>
          <a:xfrm>
            <a:off x="5868144" y="1203598"/>
            <a:ext cx="50405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TekstniOkvir 6"/>
          <p:cNvSpPr txBox="1"/>
          <p:nvPr/>
        </p:nvSpPr>
        <p:spPr>
          <a:xfrm>
            <a:off x="6516216" y="1131590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bg1">
                    <a:lumMod val="95000"/>
                  </a:schemeClr>
                </a:solidFill>
              </a:rPr>
              <a:t>Prednosti</a:t>
            </a:r>
            <a:endParaRPr lang="hr-HR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Pravokutnik 7"/>
          <p:cNvSpPr/>
          <p:nvPr/>
        </p:nvSpPr>
        <p:spPr>
          <a:xfrm>
            <a:off x="5868144" y="1995686"/>
            <a:ext cx="504056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TekstniOkvir 8"/>
          <p:cNvSpPr txBox="1"/>
          <p:nvPr/>
        </p:nvSpPr>
        <p:spPr>
          <a:xfrm>
            <a:off x="6516216" y="1923678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chemeClr val="bg1">
                    <a:lumMod val="95000"/>
                  </a:schemeClr>
                </a:solidFill>
              </a:rPr>
              <a:t>Nedostaci</a:t>
            </a:r>
            <a:endParaRPr lang="hr-HR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Pravokutnik 9"/>
          <p:cNvSpPr/>
          <p:nvPr/>
        </p:nvSpPr>
        <p:spPr>
          <a:xfrm>
            <a:off x="5868144" y="2859782"/>
            <a:ext cx="504056" cy="14401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TekstniOkvir 10"/>
          <p:cNvSpPr txBox="1"/>
          <p:nvPr/>
        </p:nvSpPr>
        <p:spPr>
          <a:xfrm>
            <a:off x="6516216" y="2787774"/>
            <a:ext cx="960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chemeClr val="bg1">
                    <a:lumMod val="95000"/>
                  </a:schemeClr>
                </a:solidFill>
              </a:rPr>
              <a:t>Neutralno</a:t>
            </a:r>
            <a:endParaRPr lang="hr-HR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2" name="Slika 11" descr="Bez naslova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76056" cy="5143500"/>
          </a:xfrm>
          <a:prstGeom prst="rect">
            <a:avLst/>
          </a:prstGeom>
        </p:spPr>
      </p:pic>
      <p:cxnSp>
        <p:nvCxnSpPr>
          <p:cNvPr id="14" name="Ravni poveznik 13"/>
          <p:cNvCxnSpPr/>
          <p:nvPr/>
        </p:nvCxnSpPr>
        <p:spPr>
          <a:xfrm flipV="1">
            <a:off x="2843808" y="1563638"/>
            <a:ext cx="72008" cy="14401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12000" y="195486"/>
            <a:ext cx="9156000" cy="1073424"/>
          </a:xfrm>
        </p:spPr>
        <p:txBody>
          <a:bodyPr/>
          <a:lstStyle/>
          <a:p>
            <a:r>
              <a:rPr lang="hr-HR" dirty="0" smtClean="0"/>
              <a:t>Prednosti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555526"/>
            <a:ext cx="3994500" cy="4370299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Dijagram 1-Prednosti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idx="2"/>
          </p:nvPr>
        </p:nvSpPr>
        <p:spPr>
          <a:xfrm>
            <a:off x="4692275" y="1507925"/>
            <a:ext cx="2616029" cy="3417899"/>
          </a:xfrm>
        </p:spPr>
        <p:txBody>
          <a:bodyPr/>
          <a:lstStyle/>
          <a:p>
            <a:pPr>
              <a:buNone/>
            </a:pPr>
            <a:endParaRPr lang="hr-HR" dirty="0"/>
          </a:p>
        </p:txBody>
      </p:sp>
      <p:pic>
        <p:nvPicPr>
          <p:cNvPr id="7" name="Slika 6" descr="11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987574"/>
            <a:ext cx="6336704" cy="41559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nedostaci sustava</a:t>
            </a:r>
            <a:endParaRPr lang="hr-HR" dirty="0"/>
          </a:p>
        </p:txBody>
      </p:sp>
      <p:sp>
        <p:nvSpPr>
          <p:cNvPr id="6" name="Rezervirano mjesto teksta 5"/>
          <p:cNvSpPr>
            <a:spLocks noGrp="1"/>
          </p:cNvSpPr>
          <p:nvPr>
            <p:ph type="body" idx="1"/>
          </p:nvPr>
        </p:nvSpPr>
        <p:spPr>
          <a:xfrm>
            <a:off x="457200" y="1563400"/>
            <a:ext cx="5770984" cy="2503199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9" name="TekstniOkvir 8"/>
          <p:cNvSpPr txBox="1"/>
          <p:nvPr/>
        </p:nvSpPr>
        <p:spPr>
          <a:xfrm>
            <a:off x="7452320" y="339502"/>
            <a:ext cx="1296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>
                <a:solidFill>
                  <a:schemeClr val="bg1"/>
                </a:solidFill>
              </a:rPr>
              <a:t>Dijagram 2</a:t>
            </a:r>
          </a:p>
          <a:p>
            <a:r>
              <a:rPr lang="hr-HR" sz="1600" dirty="0" smtClean="0">
                <a:solidFill>
                  <a:schemeClr val="bg1"/>
                </a:solidFill>
              </a:rPr>
              <a:t>Nedostaci sustava</a:t>
            </a:r>
            <a:endParaRPr lang="hr-HR" sz="1600" dirty="0">
              <a:solidFill>
                <a:schemeClr val="bg1"/>
              </a:solidFill>
            </a:endParaRPr>
          </a:p>
        </p:txBody>
      </p:sp>
      <p:pic>
        <p:nvPicPr>
          <p:cNvPr id="12" name="Slika 11" descr="Bez naslova123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0"/>
            <a:ext cx="5863775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r-HR" dirty="0" smtClean="0"/>
              <a:t>Odabir i definiranje ključnih pojmova</a:t>
            </a:r>
            <a:endParaRPr lang="en" dirty="0"/>
          </a:p>
        </p:txBody>
      </p:sp>
      <p:graphicFrame>
        <p:nvGraphicFramePr>
          <p:cNvPr id="156" name="Shape 156"/>
          <p:cNvGraphicFramePr/>
          <p:nvPr/>
        </p:nvGraphicFramePr>
        <p:xfrm>
          <a:off x="971600" y="1707654"/>
          <a:ext cx="7200800" cy="3259687"/>
        </p:xfrm>
        <a:graphic>
          <a:graphicData uri="http://schemas.openxmlformats.org/drawingml/2006/table">
            <a:tbl>
              <a:tblPr>
                <a:noFill/>
                <a:tableStyleId>{AC6E9DC2-1A89-4F7D-86F9-0074446D8D42}</a:tableStyleId>
              </a:tblPr>
              <a:tblGrid>
                <a:gridCol w="1746825"/>
                <a:gridCol w="1746825"/>
                <a:gridCol w="1746825"/>
                <a:gridCol w="1960325"/>
              </a:tblGrid>
              <a:tr h="1008112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hr-HR" sz="1800" dirty="0" smtClean="0">
                          <a:solidFill>
                            <a:srgbClr val="FFFFFF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Nedostaci lokacije</a:t>
                      </a:r>
                      <a:endParaRPr sz="1800" dirty="0">
                        <a:solidFill>
                          <a:srgbClr val="FFFFFF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L="91425" marR="91425" marT="68575" marB="68575" anchor="ctr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hr-HR" sz="1800" dirty="0" smtClean="0">
                          <a:solidFill>
                            <a:srgbClr val="FFFFFF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Vapnenačko tlo</a:t>
                      </a:r>
                      <a:endParaRPr lang="en" sz="1800" dirty="0">
                        <a:solidFill>
                          <a:srgbClr val="FFFFFF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hr-HR" sz="1800" dirty="0" smtClean="0">
                          <a:solidFill>
                            <a:srgbClr val="FFFFFF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Pristupna cesta</a:t>
                      </a:r>
                    </a:p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hr-HR" sz="1800" dirty="0" smtClean="0">
                          <a:solidFill>
                            <a:srgbClr val="FFFFFF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18%</a:t>
                      </a:r>
                      <a:r>
                        <a:rPr lang="hr-HR" sz="1800" baseline="0" dirty="0" smtClean="0">
                          <a:solidFill>
                            <a:srgbClr val="FFFFFF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 nagiba</a:t>
                      </a:r>
                      <a:endParaRPr lang="en" sz="1800" dirty="0">
                        <a:solidFill>
                          <a:srgbClr val="FFFFFF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hr-HR" sz="1800" dirty="0" smtClean="0">
                          <a:solidFill>
                            <a:srgbClr val="FFFFFF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Klimatski</a:t>
                      </a:r>
                      <a:r>
                        <a:rPr lang="hr-HR" sz="1800" baseline="0" dirty="0" smtClean="0">
                          <a:solidFill>
                            <a:srgbClr val="FFFFFF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 uvjeti (odroni,led,snijeg)</a:t>
                      </a:r>
                      <a:endParaRPr lang="en" sz="1800" dirty="0">
                        <a:solidFill>
                          <a:srgbClr val="FFFFFF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0525">
                <a:tc>
                  <a:txBody>
                    <a:bodyPr/>
                    <a:lstStyle/>
                    <a:p>
                      <a:pPr lvl="0" algn="l">
                        <a:spcBef>
                          <a:spcPts val="0"/>
                        </a:spcBef>
                        <a:buNone/>
                      </a:pPr>
                      <a:r>
                        <a:rPr lang="hr-HR" sz="1800" dirty="0" smtClean="0">
                          <a:solidFill>
                            <a:srgbClr val="FFFFFF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Nedostaci</a:t>
                      </a:r>
                      <a:r>
                        <a:rPr lang="hr-HR" sz="1800" baseline="0" dirty="0" smtClean="0">
                          <a:solidFill>
                            <a:srgbClr val="FFFFFF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 proizvodnje</a:t>
                      </a:r>
                      <a:endParaRPr lang="en" sz="1800" dirty="0">
                        <a:solidFill>
                          <a:srgbClr val="FFFFFF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L="91425" marR="91425" marT="68575" marB="68575" anchor="ctr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111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hr-HR" sz="1800" dirty="0" smtClean="0">
                          <a:solidFill>
                            <a:srgbClr val="FFFFFF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Ovisnost</a:t>
                      </a:r>
                      <a:r>
                        <a:rPr lang="hr-HR" sz="1800" baseline="0" dirty="0" smtClean="0">
                          <a:solidFill>
                            <a:srgbClr val="FFFFFF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 o dotoku vode</a:t>
                      </a:r>
                      <a:endParaRPr lang="en" sz="1800" dirty="0">
                        <a:solidFill>
                          <a:srgbClr val="FFFFFF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111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hr-HR" sz="1800" dirty="0" smtClean="0">
                          <a:solidFill>
                            <a:srgbClr val="FFFFFF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Nemogućnost</a:t>
                      </a:r>
                      <a:r>
                        <a:rPr lang="hr-HR" sz="1800" baseline="0" dirty="0" smtClean="0">
                          <a:solidFill>
                            <a:srgbClr val="FFFFFF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 skladištenja</a:t>
                      </a:r>
                      <a:endParaRPr lang="en" sz="1800" dirty="0">
                        <a:solidFill>
                          <a:srgbClr val="FFFFFF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111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hr-HR" sz="1800" dirty="0" smtClean="0">
                          <a:solidFill>
                            <a:srgbClr val="FFFFFF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Izbacivanje</a:t>
                      </a:r>
                      <a:r>
                        <a:rPr lang="hr-HR" sz="1800" baseline="0" dirty="0" smtClean="0">
                          <a:solidFill>
                            <a:srgbClr val="FFFFFF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 iz pogona (grom)</a:t>
                      </a:r>
                      <a:endParaRPr lang="en" sz="1800" dirty="0">
                        <a:solidFill>
                          <a:srgbClr val="FFFFFF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11150"/>
                      </a:srgbClr>
                    </a:solidFill>
                  </a:tcPr>
                </a:tc>
              </a:tr>
              <a:tr h="750525">
                <a:tc>
                  <a:txBody>
                    <a:bodyPr/>
                    <a:lstStyle/>
                    <a:p>
                      <a:pPr lvl="0" algn="l">
                        <a:spcBef>
                          <a:spcPts val="0"/>
                        </a:spcBef>
                        <a:buNone/>
                      </a:pPr>
                      <a:r>
                        <a:rPr lang="hr-HR" sz="1800" dirty="0" smtClean="0">
                          <a:solidFill>
                            <a:srgbClr val="FFFFFF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Prednosti</a:t>
                      </a:r>
                      <a:endParaRPr lang="en" sz="1800" dirty="0">
                        <a:solidFill>
                          <a:srgbClr val="FFFFFF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L="91425" marR="91425" marT="68575" marB="68575" anchor="ctr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hr-HR" sz="1800" dirty="0" smtClean="0">
                          <a:solidFill>
                            <a:srgbClr val="FFFFFF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Proizvodnja</a:t>
                      </a:r>
                      <a:r>
                        <a:rPr lang="hr-HR" sz="1800" baseline="0" dirty="0" smtClean="0">
                          <a:solidFill>
                            <a:srgbClr val="FFFFFF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 el. energije</a:t>
                      </a:r>
                      <a:endParaRPr lang="en" sz="1800" dirty="0">
                        <a:solidFill>
                          <a:srgbClr val="FFFFFF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hr-HR" sz="1800" dirty="0" smtClean="0">
                          <a:solidFill>
                            <a:srgbClr val="FFFFFF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Lokalna</a:t>
                      </a:r>
                      <a:r>
                        <a:rPr lang="hr-HR" sz="1800" baseline="0" dirty="0" smtClean="0">
                          <a:solidFill>
                            <a:srgbClr val="FFFFFF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 distribucija</a:t>
                      </a:r>
                      <a:endParaRPr lang="en" sz="1800" dirty="0">
                        <a:solidFill>
                          <a:srgbClr val="FFFFFF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hr-HR" sz="1800" dirty="0" smtClean="0">
                          <a:solidFill>
                            <a:srgbClr val="FFFFFF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Obnovljiv</a:t>
                      </a:r>
                      <a:r>
                        <a:rPr lang="hr-HR" sz="1800" baseline="0" dirty="0" smtClean="0">
                          <a:solidFill>
                            <a:srgbClr val="FFFFFF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 izvor energije</a:t>
                      </a:r>
                      <a:endParaRPr lang="en" sz="1800" dirty="0">
                        <a:solidFill>
                          <a:srgbClr val="FFFFFF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0525">
                <a:tc>
                  <a:txBody>
                    <a:bodyPr/>
                    <a:lstStyle/>
                    <a:p>
                      <a:pPr lvl="0" algn="l" rtl="0">
                        <a:spcBef>
                          <a:spcPts val="0"/>
                        </a:spcBef>
                        <a:buNone/>
                      </a:pPr>
                      <a:r>
                        <a:rPr lang="hr-HR" sz="1800" dirty="0" smtClean="0">
                          <a:solidFill>
                            <a:srgbClr val="FFFFFF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Neutralno</a:t>
                      </a:r>
                      <a:endParaRPr lang="en" sz="1800" dirty="0">
                        <a:solidFill>
                          <a:srgbClr val="FFFFFF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L="91425" marR="91425" marT="68575" marB="68575" anchor="ctr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111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hr-HR" sz="1800" dirty="0" smtClean="0">
                          <a:solidFill>
                            <a:srgbClr val="FFFFFF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Turizam</a:t>
                      </a:r>
                      <a:endParaRPr lang="en" sz="1800" dirty="0">
                        <a:solidFill>
                          <a:srgbClr val="FFFFFF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111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hr-HR" sz="1800" dirty="0" smtClean="0">
                          <a:solidFill>
                            <a:srgbClr val="FFFFFF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Izletište </a:t>
                      </a:r>
                      <a:r>
                        <a:rPr lang="hr-HR" sz="1800" dirty="0" err="1" smtClean="0">
                          <a:solidFill>
                            <a:srgbClr val="FFFFFF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Vrajži</a:t>
                      </a:r>
                      <a:r>
                        <a:rPr lang="hr-HR" sz="1800" baseline="0" dirty="0" smtClean="0">
                          <a:solidFill>
                            <a:srgbClr val="FFFFFF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 prolaz</a:t>
                      </a:r>
                      <a:endParaRPr lang="en" sz="1800" dirty="0">
                        <a:solidFill>
                          <a:srgbClr val="FFFFFF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111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lang="en" sz="1800" dirty="0">
                        <a:solidFill>
                          <a:srgbClr val="FFFFFF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1115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57" name="Shape 157"/>
          <p:cNvSpPr/>
          <p:nvPr/>
        </p:nvSpPr>
        <p:spPr>
          <a:xfrm>
            <a:off x="4141750" y="281249"/>
            <a:ext cx="788694" cy="805192"/>
          </a:xfrm>
          <a:custGeom>
            <a:avLst/>
            <a:gdLst/>
            <a:ahLst/>
            <a:cxnLst/>
            <a:rect l="0" t="0" r="0" b="0"/>
            <a:pathLst>
              <a:path w="67641" h="69056" extrusionOk="0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8" name="Shape 158"/>
          <p:cNvSpPr/>
          <p:nvPr/>
        </p:nvSpPr>
        <p:spPr>
          <a:xfrm>
            <a:off x="4337475" y="537593"/>
            <a:ext cx="397258" cy="292507"/>
          </a:xfrm>
          <a:custGeom>
            <a:avLst/>
            <a:gdLst/>
            <a:ahLst/>
            <a:cxnLst/>
            <a:rect l="0" t="0" r="0" b="0"/>
            <a:pathLst>
              <a:path w="18177" h="13384" extrusionOk="0">
                <a:moveTo>
                  <a:pt x="10877" y="4039"/>
                </a:moveTo>
                <a:lnTo>
                  <a:pt x="10755" y="4064"/>
                </a:lnTo>
                <a:lnTo>
                  <a:pt x="10707" y="4088"/>
                </a:lnTo>
                <a:lnTo>
                  <a:pt x="10634" y="4112"/>
                </a:lnTo>
                <a:lnTo>
                  <a:pt x="10609" y="4185"/>
                </a:lnTo>
                <a:lnTo>
                  <a:pt x="10561" y="4258"/>
                </a:lnTo>
                <a:lnTo>
                  <a:pt x="10536" y="4331"/>
                </a:lnTo>
                <a:lnTo>
                  <a:pt x="10536" y="4429"/>
                </a:lnTo>
                <a:lnTo>
                  <a:pt x="10561" y="4575"/>
                </a:lnTo>
                <a:lnTo>
                  <a:pt x="10585" y="4623"/>
                </a:lnTo>
                <a:lnTo>
                  <a:pt x="10634" y="4696"/>
                </a:lnTo>
                <a:lnTo>
                  <a:pt x="10707" y="4745"/>
                </a:lnTo>
                <a:lnTo>
                  <a:pt x="10780" y="4769"/>
                </a:lnTo>
                <a:lnTo>
                  <a:pt x="10828" y="4794"/>
                </a:lnTo>
                <a:lnTo>
                  <a:pt x="10999" y="4794"/>
                </a:lnTo>
                <a:lnTo>
                  <a:pt x="11047" y="4769"/>
                </a:lnTo>
                <a:lnTo>
                  <a:pt x="11169" y="4696"/>
                </a:lnTo>
                <a:lnTo>
                  <a:pt x="11266" y="4575"/>
                </a:lnTo>
                <a:lnTo>
                  <a:pt x="11291" y="4502"/>
                </a:lnTo>
                <a:lnTo>
                  <a:pt x="11291" y="4429"/>
                </a:lnTo>
                <a:lnTo>
                  <a:pt x="11291" y="4356"/>
                </a:lnTo>
                <a:lnTo>
                  <a:pt x="11266" y="4283"/>
                </a:lnTo>
                <a:lnTo>
                  <a:pt x="11169" y="4161"/>
                </a:lnTo>
                <a:lnTo>
                  <a:pt x="11120" y="4088"/>
                </a:lnTo>
                <a:lnTo>
                  <a:pt x="11047" y="4064"/>
                </a:lnTo>
                <a:lnTo>
                  <a:pt x="10950" y="4039"/>
                </a:lnTo>
                <a:close/>
                <a:moveTo>
                  <a:pt x="12361" y="3942"/>
                </a:moveTo>
                <a:lnTo>
                  <a:pt x="12288" y="3966"/>
                </a:lnTo>
                <a:lnTo>
                  <a:pt x="12215" y="4015"/>
                </a:lnTo>
                <a:lnTo>
                  <a:pt x="12142" y="4064"/>
                </a:lnTo>
                <a:lnTo>
                  <a:pt x="12093" y="4137"/>
                </a:lnTo>
                <a:lnTo>
                  <a:pt x="12045" y="4210"/>
                </a:lnTo>
                <a:lnTo>
                  <a:pt x="12020" y="4307"/>
                </a:lnTo>
                <a:lnTo>
                  <a:pt x="11996" y="4380"/>
                </a:lnTo>
                <a:lnTo>
                  <a:pt x="12020" y="4477"/>
                </a:lnTo>
                <a:lnTo>
                  <a:pt x="12045" y="4550"/>
                </a:lnTo>
                <a:lnTo>
                  <a:pt x="12093" y="4623"/>
                </a:lnTo>
                <a:lnTo>
                  <a:pt x="12142" y="4696"/>
                </a:lnTo>
                <a:lnTo>
                  <a:pt x="12215" y="4745"/>
                </a:lnTo>
                <a:lnTo>
                  <a:pt x="12288" y="4794"/>
                </a:lnTo>
                <a:lnTo>
                  <a:pt x="12361" y="4818"/>
                </a:lnTo>
                <a:lnTo>
                  <a:pt x="12531" y="4818"/>
                </a:lnTo>
                <a:lnTo>
                  <a:pt x="12629" y="4794"/>
                </a:lnTo>
                <a:lnTo>
                  <a:pt x="12702" y="4745"/>
                </a:lnTo>
                <a:lnTo>
                  <a:pt x="12750" y="4696"/>
                </a:lnTo>
                <a:lnTo>
                  <a:pt x="12823" y="4623"/>
                </a:lnTo>
                <a:lnTo>
                  <a:pt x="12848" y="4550"/>
                </a:lnTo>
                <a:lnTo>
                  <a:pt x="12872" y="4477"/>
                </a:lnTo>
                <a:lnTo>
                  <a:pt x="12896" y="4380"/>
                </a:lnTo>
                <a:lnTo>
                  <a:pt x="12872" y="4307"/>
                </a:lnTo>
                <a:lnTo>
                  <a:pt x="12848" y="4210"/>
                </a:lnTo>
                <a:lnTo>
                  <a:pt x="12823" y="4137"/>
                </a:lnTo>
                <a:lnTo>
                  <a:pt x="12750" y="4064"/>
                </a:lnTo>
                <a:lnTo>
                  <a:pt x="12702" y="4015"/>
                </a:lnTo>
                <a:lnTo>
                  <a:pt x="12629" y="3966"/>
                </a:lnTo>
                <a:lnTo>
                  <a:pt x="12531" y="3942"/>
                </a:lnTo>
                <a:close/>
                <a:moveTo>
                  <a:pt x="11534" y="5013"/>
                </a:moveTo>
                <a:lnTo>
                  <a:pt x="11412" y="5061"/>
                </a:lnTo>
                <a:lnTo>
                  <a:pt x="11315" y="5110"/>
                </a:lnTo>
                <a:lnTo>
                  <a:pt x="11242" y="5232"/>
                </a:lnTo>
                <a:lnTo>
                  <a:pt x="11218" y="5353"/>
                </a:lnTo>
                <a:lnTo>
                  <a:pt x="11242" y="5475"/>
                </a:lnTo>
                <a:lnTo>
                  <a:pt x="11315" y="5572"/>
                </a:lnTo>
                <a:lnTo>
                  <a:pt x="11412" y="5645"/>
                </a:lnTo>
                <a:lnTo>
                  <a:pt x="11534" y="5670"/>
                </a:lnTo>
                <a:lnTo>
                  <a:pt x="11655" y="5645"/>
                </a:lnTo>
                <a:lnTo>
                  <a:pt x="11753" y="5572"/>
                </a:lnTo>
                <a:lnTo>
                  <a:pt x="11826" y="5475"/>
                </a:lnTo>
                <a:lnTo>
                  <a:pt x="11850" y="5353"/>
                </a:lnTo>
                <a:lnTo>
                  <a:pt x="11826" y="5232"/>
                </a:lnTo>
                <a:lnTo>
                  <a:pt x="11753" y="5110"/>
                </a:lnTo>
                <a:lnTo>
                  <a:pt x="11655" y="5061"/>
                </a:lnTo>
                <a:lnTo>
                  <a:pt x="11534" y="5013"/>
                </a:lnTo>
                <a:close/>
                <a:moveTo>
                  <a:pt x="12312" y="5889"/>
                </a:moveTo>
                <a:lnTo>
                  <a:pt x="12239" y="5913"/>
                </a:lnTo>
                <a:lnTo>
                  <a:pt x="12166" y="5937"/>
                </a:lnTo>
                <a:lnTo>
                  <a:pt x="12093" y="5986"/>
                </a:lnTo>
                <a:lnTo>
                  <a:pt x="12045" y="6059"/>
                </a:lnTo>
                <a:lnTo>
                  <a:pt x="12020" y="6132"/>
                </a:lnTo>
                <a:lnTo>
                  <a:pt x="11996" y="6205"/>
                </a:lnTo>
                <a:lnTo>
                  <a:pt x="11996" y="6278"/>
                </a:lnTo>
                <a:lnTo>
                  <a:pt x="11996" y="6351"/>
                </a:lnTo>
                <a:lnTo>
                  <a:pt x="12020" y="6424"/>
                </a:lnTo>
                <a:lnTo>
                  <a:pt x="12045" y="6497"/>
                </a:lnTo>
                <a:lnTo>
                  <a:pt x="12093" y="6570"/>
                </a:lnTo>
                <a:lnTo>
                  <a:pt x="12166" y="6619"/>
                </a:lnTo>
                <a:lnTo>
                  <a:pt x="12239" y="6643"/>
                </a:lnTo>
                <a:lnTo>
                  <a:pt x="12312" y="6667"/>
                </a:lnTo>
                <a:lnTo>
                  <a:pt x="12458" y="6667"/>
                </a:lnTo>
                <a:lnTo>
                  <a:pt x="12531" y="6643"/>
                </a:lnTo>
                <a:lnTo>
                  <a:pt x="12604" y="6619"/>
                </a:lnTo>
                <a:lnTo>
                  <a:pt x="12677" y="6570"/>
                </a:lnTo>
                <a:lnTo>
                  <a:pt x="12726" y="6497"/>
                </a:lnTo>
                <a:lnTo>
                  <a:pt x="12750" y="6424"/>
                </a:lnTo>
                <a:lnTo>
                  <a:pt x="12775" y="6351"/>
                </a:lnTo>
                <a:lnTo>
                  <a:pt x="12799" y="6278"/>
                </a:lnTo>
                <a:lnTo>
                  <a:pt x="12775" y="6205"/>
                </a:lnTo>
                <a:lnTo>
                  <a:pt x="12750" y="6132"/>
                </a:lnTo>
                <a:lnTo>
                  <a:pt x="12726" y="6059"/>
                </a:lnTo>
                <a:lnTo>
                  <a:pt x="12677" y="5986"/>
                </a:lnTo>
                <a:lnTo>
                  <a:pt x="12604" y="5937"/>
                </a:lnTo>
                <a:lnTo>
                  <a:pt x="12531" y="5913"/>
                </a:lnTo>
                <a:lnTo>
                  <a:pt x="12458" y="5889"/>
                </a:lnTo>
                <a:close/>
                <a:moveTo>
                  <a:pt x="10950" y="5889"/>
                </a:moveTo>
                <a:lnTo>
                  <a:pt x="10853" y="5913"/>
                </a:lnTo>
                <a:lnTo>
                  <a:pt x="10780" y="5937"/>
                </a:lnTo>
                <a:lnTo>
                  <a:pt x="10707" y="5986"/>
                </a:lnTo>
                <a:lnTo>
                  <a:pt x="10634" y="6035"/>
                </a:lnTo>
                <a:lnTo>
                  <a:pt x="10585" y="6108"/>
                </a:lnTo>
                <a:lnTo>
                  <a:pt x="10536" y="6181"/>
                </a:lnTo>
                <a:lnTo>
                  <a:pt x="10512" y="6254"/>
                </a:lnTo>
                <a:lnTo>
                  <a:pt x="10488" y="6351"/>
                </a:lnTo>
                <a:lnTo>
                  <a:pt x="10512" y="6424"/>
                </a:lnTo>
                <a:lnTo>
                  <a:pt x="10536" y="6521"/>
                </a:lnTo>
                <a:lnTo>
                  <a:pt x="10585" y="6594"/>
                </a:lnTo>
                <a:lnTo>
                  <a:pt x="10634" y="6643"/>
                </a:lnTo>
                <a:lnTo>
                  <a:pt x="10707" y="6716"/>
                </a:lnTo>
                <a:lnTo>
                  <a:pt x="10780" y="6740"/>
                </a:lnTo>
                <a:lnTo>
                  <a:pt x="10853" y="6765"/>
                </a:lnTo>
                <a:lnTo>
                  <a:pt x="10950" y="6789"/>
                </a:lnTo>
                <a:lnTo>
                  <a:pt x="11023" y="6765"/>
                </a:lnTo>
                <a:lnTo>
                  <a:pt x="11120" y="6740"/>
                </a:lnTo>
                <a:lnTo>
                  <a:pt x="11193" y="6716"/>
                </a:lnTo>
                <a:lnTo>
                  <a:pt x="11242" y="6643"/>
                </a:lnTo>
                <a:lnTo>
                  <a:pt x="11315" y="6594"/>
                </a:lnTo>
                <a:lnTo>
                  <a:pt x="11339" y="6521"/>
                </a:lnTo>
                <a:lnTo>
                  <a:pt x="11364" y="6424"/>
                </a:lnTo>
                <a:lnTo>
                  <a:pt x="11388" y="6351"/>
                </a:lnTo>
                <a:lnTo>
                  <a:pt x="11364" y="6254"/>
                </a:lnTo>
                <a:lnTo>
                  <a:pt x="11339" y="6181"/>
                </a:lnTo>
                <a:lnTo>
                  <a:pt x="11315" y="6108"/>
                </a:lnTo>
                <a:lnTo>
                  <a:pt x="11242" y="6035"/>
                </a:lnTo>
                <a:lnTo>
                  <a:pt x="11193" y="5986"/>
                </a:lnTo>
                <a:lnTo>
                  <a:pt x="11120" y="5937"/>
                </a:lnTo>
                <a:lnTo>
                  <a:pt x="11023" y="5913"/>
                </a:lnTo>
                <a:lnTo>
                  <a:pt x="10950" y="5889"/>
                </a:lnTo>
                <a:close/>
                <a:moveTo>
                  <a:pt x="2799" y="6351"/>
                </a:moveTo>
                <a:lnTo>
                  <a:pt x="2628" y="6546"/>
                </a:lnTo>
                <a:lnTo>
                  <a:pt x="2507" y="6692"/>
                </a:lnTo>
                <a:lnTo>
                  <a:pt x="2166" y="7057"/>
                </a:lnTo>
                <a:lnTo>
                  <a:pt x="2117" y="6740"/>
                </a:lnTo>
                <a:lnTo>
                  <a:pt x="2093" y="6570"/>
                </a:lnTo>
                <a:lnTo>
                  <a:pt x="2044" y="6424"/>
                </a:lnTo>
                <a:lnTo>
                  <a:pt x="2799" y="6351"/>
                </a:lnTo>
                <a:close/>
                <a:moveTo>
                  <a:pt x="11558" y="6813"/>
                </a:moveTo>
                <a:lnTo>
                  <a:pt x="11461" y="6838"/>
                </a:lnTo>
                <a:lnTo>
                  <a:pt x="11388" y="6862"/>
                </a:lnTo>
                <a:lnTo>
                  <a:pt x="11315" y="6911"/>
                </a:lnTo>
                <a:lnTo>
                  <a:pt x="11242" y="6959"/>
                </a:lnTo>
                <a:lnTo>
                  <a:pt x="11169" y="7032"/>
                </a:lnTo>
                <a:lnTo>
                  <a:pt x="11145" y="7105"/>
                </a:lnTo>
                <a:lnTo>
                  <a:pt x="11120" y="7203"/>
                </a:lnTo>
                <a:lnTo>
                  <a:pt x="11096" y="7276"/>
                </a:lnTo>
                <a:lnTo>
                  <a:pt x="11120" y="7373"/>
                </a:lnTo>
                <a:lnTo>
                  <a:pt x="11145" y="7470"/>
                </a:lnTo>
                <a:lnTo>
                  <a:pt x="11169" y="7543"/>
                </a:lnTo>
                <a:lnTo>
                  <a:pt x="11242" y="7616"/>
                </a:lnTo>
                <a:lnTo>
                  <a:pt x="11315" y="7665"/>
                </a:lnTo>
                <a:lnTo>
                  <a:pt x="11388" y="7714"/>
                </a:lnTo>
                <a:lnTo>
                  <a:pt x="11461" y="7738"/>
                </a:lnTo>
                <a:lnTo>
                  <a:pt x="11655" y="7738"/>
                </a:lnTo>
                <a:lnTo>
                  <a:pt x="11728" y="7714"/>
                </a:lnTo>
                <a:lnTo>
                  <a:pt x="11801" y="7665"/>
                </a:lnTo>
                <a:lnTo>
                  <a:pt x="11874" y="7616"/>
                </a:lnTo>
                <a:lnTo>
                  <a:pt x="11947" y="7543"/>
                </a:lnTo>
                <a:lnTo>
                  <a:pt x="11972" y="7470"/>
                </a:lnTo>
                <a:lnTo>
                  <a:pt x="11996" y="7373"/>
                </a:lnTo>
                <a:lnTo>
                  <a:pt x="12020" y="7276"/>
                </a:lnTo>
                <a:lnTo>
                  <a:pt x="11996" y="7203"/>
                </a:lnTo>
                <a:lnTo>
                  <a:pt x="11972" y="7105"/>
                </a:lnTo>
                <a:lnTo>
                  <a:pt x="11947" y="7032"/>
                </a:lnTo>
                <a:lnTo>
                  <a:pt x="11874" y="6959"/>
                </a:lnTo>
                <a:lnTo>
                  <a:pt x="11801" y="6911"/>
                </a:lnTo>
                <a:lnTo>
                  <a:pt x="11728" y="6862"/>
                </a:lnTo>
                <a:lnTo>
                  <a:pt x="11655" y="6838"/>
                </a:lnTo>
                <a:lnTo>
                  <a:pt x="11558" y="6813"/>
                </a:lnTo>
                <a:close/>
                <a:moveTo>
                  <a:pt x="3918" y="6327"/>
                </a:moveTo>
                <a:lnTo>
                  <a:pt x="3845" y="6375"/>
                </a:lnTo>
                <a:lnTo>
                  <a:pt x="3553" y="6667"/>
                </a:lnTo>
                <a:lnTo>
                  <a:pt x="3285" y="6959"/>
                </a:lnTo>
                <a:lnTo>
                  <a:pt x="2726" y="7592"/>
                </a:lnTo>
                <a:lnTo>
                  <a:pt x="2434" y="7908"/>
                </a:lnTo>
                <a:lnTo>
                  <a:pt x="2263" y="8103"/>
                </a:lnTo>
                <a:lnTo>
                  <a:pt x="2117" y="8298"/>
                </a:lnTo>
                <a:lnTo>
                  <a:pt x="2166" y="7543"/>
                </a:lnTo>
                <a:lnTo>
                  <a:pt x="2239" y="7519"/>
                </a:lnTo>
                <a:lnTo>
                  <a:pt x="2312" y="7470"/>
                </a:lnTo>
                <a:lnTo>
                  <a:pt x="2482" y="7349"/>
                </a:lnTo>
                <a:lnTo>
                  <a:pt x="2726" y="7081"/>
                </a:lnTo>
                <a:lnTo>
                  <a:pt x="3066" y="6716"/>
                </a:lnTo>
                <a:lnTo>
                  <a:pt x="3212" y="6594"/>
                </a:lnTo>
                <a:lnTo>
                  <a:pt x="3310" y="6448"/>
                </a:lnTo>
                <a:lnTo>
                  <a:pt x="3358" y="6400"/>
                </a:lnTo>
                <a:lnTo>
                  <a:pt x="3358" y="6327"/>
                </a:lnTo>
                <a:close/>
                <a:moveTo>
                  <a:pt x="12312" y="7860"/>
                </a:moveTo>
                <a:lnTo>
                  <a:pt x="12239" y="7884"/>
                </a:lnTo>
                <a:lnTo>
                  <a:pt x="12166" y="7908"/>
                </a:lnTo>
                <a:lnTo>
                  <a:pt x="12093" y="7957"/>
                </a:lnTo>
                <a:lnTo>
                  <a:pt x="12045" y="8006"/>
                </a:lnTo>
                <a:lnTo>
                  <a:pt x="11996" y="8079"/>
                </a:lnTo>
                <a:lnTo>
                  <a:pt x="11972" y="8152"/>
                </a:lnTo>
                <a:lnTo>
                  <a:pt x="11947" y="8273"/>
                </a:lnTo>
                <a:lnTo>
                  <a:pt x="11972" y="8395"/>
                </a:lnTo>
                <a:lnTo>
                  <a:pt x="12045" y="8517"/>
                </a:lnTo>
                <a:lnTo>
                  <a:pt x="12142" y="8590"/>
                </a:lnTo>
                <a:lnTo>
                  <a:pt x="12215" y="8638"/>
                </a:lnTo>
                <a:lnTo>
                  <a:pt x="12458" y="8638"/>
                </a:lnTo>
                <a:lnTo>
                  <a:pt x="12556" y="8590"/>
                </a:lnTo>
                <a:lnTo>
                  <a:pt x="12629" y="8541"/>
                </a:lnTo>
                <a:lnTo>
                  <a:pt x="12653" y="8517"/>
                </a:lnTo>
                <a:lnTo>
                  <a:pt x="12726" y="8444"/>
                </a:lnTo>
                <a:lnTo>
                  <a:pt x="12750" y="8346"/>
                </a:lnTo>
                <a:lnTo>
                  <a:pt x="12775" y="8225"/>
                </a:lnTo>
                <a:lnTo>
                  <a:pt x="12726" y="8103"/>
                </a:lnTo>
                <a:lnTo>
                  <a:pt x="12653" y="7981"/>
                </a:lnTo>
                <a:lnTo>
                  <a:pt x="12556" y="7908"/>
                </a:lnTo>
                <a:lnTo>
                  <a:pt x="12483" y="7860"/>
                </a:lnTo>
                <a:close/>
                <a:moveTo>
                  <a:pt x="10974" y="7981"/>
                </a:moveTo>
                <a:lnTo>
                  <a:pt x="10877" y="8006"/>
                </a:lnTo>
                <a:lnTo>
                  <a:pt x="10804" y="8030"/>
                </a:lnTo>
                <a:lnTo>
                  <a:pt x="10682" y="8127"/>
                </a:lnTo>
                <a:lnTo>
                  <a:pt x="10609" y="8225"/>
                </a:lnTo>
                <a:lnTo>
                  <a:pt x="10561" y="8346"/>
                </a:lnTo>
                <a:lnTo>
                  <a:pt x="10585" y="8492"/>
                </a:lnTo>
                <a:lnTo>
                  <a:pt x="10609" y="8590"/>
                </a:lnTo>
                <a:lnTo>
                  <a:pt x="10682" y="8663"/>
                </a:lnTo>
                <a:lnTo>
                  <a:pt x="10755" y="8711"/>
                </a:lnTo>
                <a:lnTo>
                  <a:pt x="10853" y="8736"/>
                </a:lnTo>
                <a:lnTo>
                  <a:pt x="10853" y="8760"/>
                </a:lnTo>
                <a:lnTo>
                  <a:pt x="10999" y="8760"/>
                </a:lnTo>
                <a:lnTo>
                  <a:pt x="11145" y="8736"/>
                </a:lnTo>
                <a:lnTo>
                  <a:pt x="11218" y="8711"/>
                </a:lnTo>
                <a:lnTo>
                  <a:pt x="11266" y="8638"/>
                </a:lnTo>
                <a:lnTo>
                  <a:pt x="11339" y="8565"/>
                </a:lnTo>
                <a:lnTo>
                  <a:pt x="11364" y="8468"/>
                </a:lnTo>
                <a:lnTo>
                  <a:pt x="11388" y="8371"/>
                </a:lnTo>
                <a:lnTo>
                  <a:pt x="11364" y="8273"/>
                </a:lnTo>
                <a:lnTo>
                  <a:pt x="11339" y="8176"/>
                </a:lnTo>
                <a:lnTo>
                  <a:pt x="11291" y="8127"/>
                </a:lnTo>
                <a:lnTo>
                  <a:pt x="11218" y="8054"/>
                </a:lnTo>
                <a:lnTo>
                  <a:pt x="11145" y="8006"/>
                </a:lnTo>
                <a:lnTo>
                  <a:pt x="11047" y="7981"/>
                </a:lnTo>
                <a:close/>
                <a:moveTo>
                  <a:pt x="11704" y="8882"/>
                </a:moveTo>
                <a:lnTo>
                  <a:pt x="11631" y="8906"/>
                </a:lnTo>
                <a:lnTo>
                  <a:pt x="11558" y="8930"/>
                </a:lnTo>
                <a:lnTo>
                  <a:pt x="11485" y="8955"/>
                </a:lnTo>
                <a:lnTo>
                  <a:pt x="11437" y="9003"/>
                </a:lnTo>
                <a:lnTo>
                  <a:pt x="11364" y="9101"/>
                </a:lnTo>
                <a:lnTo>
                  <a:pt x="11339" y="9198"/>
                </a:lnTo>
                <a:lnTo>
                  <a:pt x="11315" y="9295"/>
                </a:lnTo>
                <a:lnTo>
                  <a:pt x="11315" y="9393"/>
                </a:lnTo>
                <a:lnTo>
                  <a:pt x="11364" y="9490"/>
                </a:lnTo>
                <a:lnTo>
                  <a:pt x="11437" y="9587"/>
                </a:lnTo>
                <a:lnTo>
                  <a:pt x="11510" y="9636"/>
                </a:lnTo>
                <a:lnTo>
                  <a:pt x="11607" y="9685"/>
                </a:lnTo>
                <a:lnTo>
                  <a:pt x="11850" y="9685"/>
                </a:lnTo>
                <a:lnTo>
                  <a:pt x="11899" y="9636"/>
                </a:lnTo>
                <a:lnTo>
                  <a:pt x="11996" y="9587"/>
                </a:lnTo>
                <a:lnTo>
                  <a:pt x="12045" y="9514"/>
                </a:lnTo>
                <a:lnTo>
                  <a:pt x="12093" y="9393"/>
                </a:lnTo>
                <a:lnTo>
                  <a:pt x="12093" y="9295"/>
                </a:lnTo>
                <a:lnTo>
                  <a:pt x="12093" y="9222"/>
                </a:lnTo>
                <a:lnTo>
                  <a:pt x="12069" y="9125"/>
                </a:lnTo>
                <a:lnTo>
                  <a:pt x="11996" y="9003"/>
                </a:lnTo>
                <a:lnTo>
                  <a:pt x="11923" y="8955"/>
                </a:lnTo>
                <a:lnTo>
                  <a:pt x="11850" y="8930"/>
                </a:lnTo>
                <a:lnTo>
                  <a:pt x="11777" y="8906"/>
                </a:lnTo>
                <a:lnTo>
                  <a:pt x="11704" y="8882"/>
                </a:lnTo>
                <a:close/>
                <a:moveTo>
                  <a:pt x="4112" y="6327"/>
                </a:moveTo>
                <a:lnTo>
                  <a:pt x="4745" y="6375"/>
                </a:lnTo>
                <a:lnTo>
                  <a:pt x="4721" y="6619"/>
                </a:lnTo>
                <a:lnTo>
                  <a:pt x="4721" y="6886"/>
                </a:lnTo>
                <a:lnTo>
                  <a:pt x="4648" y="6886"/>
                </a:lnTo>
                <a:lnTo>
                  <a:pt x="4477" y="6959"/>
                </a:lnTo>
                <a:lnTo>
                  <a:pt x="4380" y="7081"/>
                </a:lnTo>
                <a:lnTo>
                  <a:pt x="4161" y="7349"/>
                </a:lnTo>
                <a:lnTo>
                  <a:pt x="3431" y="8249"/>
                </a:lnTo>
                <a:lnTo>
                  <a:pt x="3091" y="8590"/>
                </a:lnTo>
                <a:lnTo>
                  <a:pt x="2750" y="8955"/>
                </a:lnTo>
                <a:lnTo>
                  <a:pt x="2409" y="9344"/>
                </a:lnTo>
                <a:lnTo>
                  <a:pt x="2239" y="9539"/>
                </a:lnTo>
                <a:lnTo>
                  <a:pt x="2117" y="9733"/>
                </a:lnTo>
                <a:lnTo>
                  <a:pt x="2117" y="8736"/>
                </a:lnTo>
                <a:lnTo>
                  <a:pt x="2239" y="8687"/>
                </a:lnTo>
                <a:lnTo>
                  <a:pt x="2385" y="8614"/>
                </a:lnTo>
                <a:lnTo>
                  <a:pt x="2507" y="8517"/>
                </a:lnTo>
                <a:lnTo>
                  <a:pt x="2628" y="8371"/>
                </a:lnTo>
                <a:lnTo>
                  <a:pt x="2823" y="8127"/>
                </a:lnTo>
                <a:lnTo>
                  <a:pt x="3018" y="7884"/>
                </a:lnTo>
                <a:lnTo>
                  <a:pt x="3577" y="7276"/>
                </a:lnTo>
                <a:lnTo>
                  <a:pt x="3869" y="6959"/>
                </a:lnTo>
                <a:lnTo>
                  <a:pt x="4161" y="6667"/>
                </a:lnTo>
                <a:lnTo>
                  <a:pt x="4210" y="6619"/>
                </a:lnTo>
                <a:lnTo>
                  <a:pt x="4234" y="6570"/>
                </a:lnTo>
                <a:lnTo>
                  <a:pt x="4234" y="6521"/>
                </a:lnTo>
                <a:lnTo>
                  <a:pt x="4210" y="6448"/>
                </a:lnTo>
                <a:lnTo>
                  <a:pt x="4185" y="6375"/>
                </a:lnTo>
                <a:lnTo>
                  <a:pt x="4112" y="6327"/>
                </a:lnTo>
                <a:close/>
                <a:moveTo>
                  <a:pt x="12239" y="9709"/>
                </a:moveTo>
                <a:lnTo>
                  <a:pt x="12166" y="9733"/>
                </a:lnTo>
                <a:lnTo>
                  <a:pt x="12093" y="9782"/>
                </a:lnTo>
                <a:lnTo>
                  <a:pt x="12020" y="9831"/>
                </a:lnTo>
                <a:lnTo>
                  <a:pt x="11972" y="9879"/>
                </a:lnTo>
                <a:lnTo>
                  <a:pt x="11947" y="9952"/>
                </a:lnTo>
                <a:lnTo>
                  <a:pt x="11923" y="10025"/>
                </a:lnTo>
                <a:lnTo>
                  <a:pt x="11923" y="10098"/>
                </a:lnTo>
                <a:lnTo>
                  <a:pt x="11923" y="10196"/>
                </a:lnTo>
                <a:lnTo>
                  <a:pt x="11947" y="10269"/>
                </a:lnTo>
                <a:lnTo>
                  <a:pt x="11972" y="10342"/>
                </a:lnTo>
                <a:lnTo>
                  <a:pt x="12020" y="10390"/>
                </a:lnTo>
                <a:lnTo>
                  <a:pt x="12093" y="10439"/>
                </a:lnTo>
                <a:lnTo>
                  <a:pt x="12166" y="10488"/>
                </a:lnTo>
                <a:lnTo>
                  <a:pt x="12239" y="10512"/>
                </a:lnTo>
                <a:lnTo>
                  <a:pt x="12385" y="10512"/>
                </a:lnTo>
                <a:lnTo>
                  <a:pt x="12483" y="10488"/>
                </a:lnTo>
                <a:lnTo>
                  <a:pt x="12531" y="10439"/>
                </a:lnTo>
                <a:lnTo>
                  <a:pt x="12604" y="10390"/>
                </a:lnTo>
                <a:lnTo>
                  <a:pt x="12653" y="10342"/>
                </a:lnTo>
                <a:lnTo>
                  <a:pt x="12677" y="10269"/>
                </a:lnTo>
                <a:lnTo>
                  <a:pt x="12702" y="10196"/>
                </a:lnTo>
                <a:lnTo>
                  <a:pt x="12726" y="10098"/>
                </a:lnTo>
                <a:lnTo>
                  <a:pt x="12702" y="10025"/>
                </a:lnTo>
                <a:lnTo>
                  <a:pt x="12677" y="9952"/>
                </a:lnTo>
                <a:lnTo>
                  <a:pt x="12653" y="9879"/>
                </a:lnTo>
                <a:lnTo>
                  <a:pt x="12604" y="9831"/>
                </a:lnTo>
                <a:lnTo>
                  <a:pt x="12531" y="9782"/>
                </a:lnTo>
                <a:lnTo>
                  <a:pt x="12483" y="9733"/>
                </a:lnTo>
                <a:lnTo>
                  <a:pt x="12385" y="9709"/>
                </a:lnTo>
                <a:close/>
                <a:moveTo>
                  <a:pt x="10950" y="9831"/>
                </a:moveTo>
                <a:lnTo>
                  <a:pt x="10853" y="9855"/>
                </a:lnTo>
                <a:lnTo>
                  <a:pt x="10755" y="9879"/>
                </a:lnTo>
                <a:lnTo>
                  <a:pt x="10658" y="9952"/>
                </a:lnTo>
                <a:lnTo>
                  <a:pt x="10609" y="10025"/>
                </a:lnTo>
                <a:lnTo>
                  <a:pt x="10561" y="10123"/>
                </a:lnTo>
                <a:lnTo>
                  <a:pt x="10561" y="10220"/>
                </a:lnTo>
                <a:lnTo>
                  <a:pt x="10561" y="10342"/>
                </a:lnTo>
                <a:lnTo>
                  <a:pt x="10585" y="10415"/>
                </a:lnTo>
                <a:lnTo>
                  <a:pt x="10634" y="10463"/>
                </a:lnTo>
                <a:lnTo>
                  <a:pt x="10755" y="10560"/>
                </a:lnTo>
                <a:lnTo>
                  <a:pt x="10828" y="10609"/>
                </a:lnTo>
                <a:lnTo>
                  <a:pt x="10950" y="10633"/>
                </a:lnTo>
                <a:lnTo>
                  <a:pt x="11047" y="10609"/>
                </a:lnTo>
                <a:lnTo>
                  <a:pt x="11145" y="10560"/>
                </a:lnTo>
                <a:lnTo>
                  <a:pt x="11266" y="10463"/>
                </a:lnTo>
                <a:lnTo>
                  <a:pt x="11291" y="10415"/>
                </a:lnTo>
                <a:lnTo>
                  <a:pt x="11315" y="10342"/>
                </a:lnTo>
                <a:lnTo>
                  <a:pt x="11339" y="10220"/>
                </a:lnTo>
                <a:lnTo>
                  <a:pt x="11315" y="10123"/>
                </a:lnTo>
                <a:lnTo>
                  <a:pt x="11291" y="10025"/>
                </a:lnTo>
                <a:lnTo>
                  <a:pt x="11218" y="9952"/>
                </a:lnTo>
                <a:lnTo>
                  <a:pt x="11145" y="9879"/>
                </a:lnTo>
                <a:lnTo>
                  <a:pt x="11047" y="9855"/>
                </a:lnTo>
                <a:lnTo>
                  <a:pt x="10950" y="9831"/>
                </a:lnTo>
                <a:close/>
                <a:moveTo>
                  <a:pt x="4696" y="7373"/>
                </a:moveTo>
                <a:lnTo>
                  <a:pt x="4672" y="8079"/>
                </a:lnTo>
                <a:lnTo>
                  <a:pt x="4575" y="8127"/>
                </a:lnTo>
                <a:lnTo>
                  <a:pt x="4477" y="8176"/>
                </a:lnTo>
                <a:lnTo>
                  <a:pt x="4404" y="8273"/>
                </a:lnTo>
                <a:lnTo>
                  <a:pt x="4331" y="8346"/>
                </a:lnTo>
                <a:lnTo>
                  <a:pt x="4088" y="8760"/>
                </a:lnTo>
                <a:lnTo>
                  <a:pt x="3723" y="9320"/>
                </a:lnTo>
                <a:lnTo>
                  <a:pt x="3529" y="9587"/>
                </a:lnTo>
                <a:lnTo>
                  <a:pt x="3310" y="9855"/>
                </a:lnTo>
                <a:lnTo>
                  <a:pt x="3139" y="9977"/>
                </a:lnTo>
                <a:lnTo>
                  <a:pt x="2969" y="10098"/>
                </a:lnTo>
                <a:lnTo>
                  <a:pt x="2604" y="10390"/>
                </a:lnTo>
                <a:lnTo>
                  <a:pt x="2434" y="10560"/>
                </a:lnTo>
                <a:lnTo>
                  <a:pt x="2263" y="10706"/>
                </a:lnTo>
                <a:lnTo>
                  <a:pt x="2142" y="10901"/>
                </a:lnTo>
                <a:lnTo>
                  <a:pt x="2069" y="11071"/>
                </a:lnTo>
                <a:lnTo>
                  <a:pt x="2117" y="10536"/>
                </a:lnTo>
                <a:lnTo>
                  <a:pt x="2117" y="10001"/>
                </a:lnTo>
                <a:lnTo>
                  <a:pt x="2336" y="9904"/>
                </a:lnTo>
                <a:lnTo>
                  <a:pt x="2555" y="9782"/>
                </a:lnTo>
                <a:lnTo>
                  <a:pt x="2750" y="9612"/>
                </a:lnTo>
                <a:lnTo>
                  <a:pt x="2945" y="9441"/>
                </a:lnTo>
                <a:lnTo>
                  <a:pt x="3310" y="9052"/>
                </a:lnTo>
                <a:lnTo>
                  <a:pt x="3626" y="8687"/>
                </a:lnTo>
                <a:lnTo>
                  <a:pt x="4015" y="8249"/>
                </a:lnTo>
                <a:lnTo>
                  <a:pt x="4380" y="7787"/>
                </a:lnTo>
                <a:lnTo>
                  <a:pt x="4550" y="7592"/>
                </a:lnTo>
                <a:lnTo>
                  <a:pt x="4696" y="7373"/>
                </a:lnTo>
                <a:close/>
                <a:moveTo>
                  <a:pt x="17033" y="6254"/>
                </a:moveTo>
                <a:lnTo>
                  <a:pt x="17009" y="6473"/>
                </a:lnTo>
                <a:lnTo>
                  <a:pt x="17009" y="6692"/>
                </a:lnTo>
                <a:lnTo>
                  <a:pt x="17033" y="7154"/>
                </a:lnTo>
                <a:lnTo>
                  <a:pt x="17009" y="7884"/>
                </a:lnTo>
                <a:lnTo>
                  <a:pt x="16984" y="8614"/>
                </a:lnTo>
                <a:lnTo>
                  <a:pt x="16936" y="9247"/>
                </a:lnTo>
                <a:lnTo>
                  <a:pt x="16911" y="9879"/>
                </a:lnTo>
                <a:lnTo>
                  <a:pt x="16911" y="10488"/>
                </a:lnTo>
                <a:lnTo>
                  <a:pt x="16936" y="11120"/>
                </a:lnTo>
                <a:lnTo>
                  <a:pt x="16376" y="11193"/>
                </a:lnTo>
                <a:lnTo>
                  <a:pt x="16425" y="10488"/>
                </a:lnTo>
                <a:lnTo>
                  <a:pt x="16449" y="9758"/>
                </a:lnTo>
                <a:lnTo>
                  <a:pt x="16473" y="8298"/>
                </a:lnTo>
                <a:lnTo>
                  <a:pt x="16473" y="7592"/>
                </a:lnTo>
                <a:lnTo>
                  <a:pt x="16449" y="6886"/>
                </a:lnTo>
                <a:lnTo>
                  <a:pt x="16449" y="6594"/>
                </a:lnTo>
                <a:lnTo>
                  <a:pt x="16425" y="6448"/>
                </a:lnTo>
                <a:lnTo>
                  <a:pt x="16400" y="6302"/>
                </a:lnTo>
                <a:lnTo>
                  <a:pt x="16717" y="6278"/>
                </a:lnTo>
                <a:lnTo>
                  <a:pt x="17033" y="6254"/>
                </a:lnTo>
                <a:close/>
                <a:moveTo>
                  <a:pt x="10147" y="3334"/>
                </a:moveTo>
                <a:lnTo>
                  <a:pt x="10415" y="3407"/>
                </a:lnTo>
                <a:lnTo>
                  <a:pt x="10682" y="3431"/>
                </a:lnTo>
                <a:lnTo>
                  <a:pt x="10950" y="3407"/>
                </a:lnTo>
                <a:lnTo>
                  <a:pt x="11242" y="3407"/>
                </a:lnTo>
                <a:lnTo>
                  <a:pt x="11218" y="3455"/>
                </a:lnTo>
                <a:lnTo>
                  <a:pt x="11218" y="3528"/>
                </a:lnTo>
                <a:lnTo>
                  <a:pt x="11242" y="3626"/>
                </a:lnTo>
                <a:lnTo>
                  <a:pt x="11266" y="3699"/>
                </a:lnTo>
                <a:lnTo>
                  <a:pt x="11315" y="3772"/>
                </a:lnTo>
                <a:lnTo>
                  <a:pt x="11388" y="3820"/>
                </a:lnTo>
                <a:lnTo>
                  <a:pt x="11485" y="3869"/>
                </a:lnTo>
                <a:lnTo>
                  <a:pt x="11607" y="3869"/>
                </a:lnTo>
                <a:lnTo>
                  <a:pt x="11704" y="3820"/>
                </a:lnTo>
                <a:lnTo>
                  <a:pt x="11801" y="3772"/>
                </a:lnTo>
                <a:lnTo>
                  <a:pt x="11850" y="3723"/>
                </a:lnTo>
                <a:lnTo>
                  <a:pt x="11874" y="3650"/>
                </a:lnTo>
                <a:lnTo>
                  <a:pt x="11899" y="3528"/>
                </a:lnTo>
                <a:lnTo>
                  <a:pt x="11874" y="3431"/>
                </a:lnTo>
                <a:lnTo>
                  <a:pt x="11874" y="3382"/>
                </a:lnTo>
                <a:lnTo>
                  <a:pt x="12823" y="3382"/>
                </a:lnTo>
                <a:lnTo>
                  <a:pt x="12823" y="3626"/>
                </a:lnTo>
                <a:lnTo>
                  <a:pt x="12848" y="3820"/>
                </a:lnTo>
                <a:lnTo>
                  <a:pt x="12896" y="4380"/>
                </a:lnTo>
                <a:lnTo>
                  <a:pt x="12969" y="4940"/>
                </a:lnTo>
                <a:lnTo>
                  <a:pt x="12994" y="5499"/>
                </a:lnTo>
                <a:lnTo>
                  <a:pt x="12994" y="6059"/>
                </a:lnTo>
                <a:lnTo>
                  <a:pt x="12945" y="7397"/>
                </a:lnTo>
                <a:lnTo>
                  <a:pt x="12896" y="8711"/>
                </a:lnTo>
                <a:lnTo>
                  <a:pt x="12896" y="9320"/>
                </a:lnTo>
                <a:lnTo>
                  <a:pt x="12896" y="9928"/>
                </a:lnTo>
                <a:lnTo>
                  <a:pt x="12896" y="11120"/>
                </a:lnTo>
                <a:lnTo>
                  <a:pt x="12458" y="11096"/>
                </a:lnTo>
                <a:lnTo>
                  <a:pt x="12020" y="11096"/>
                </a:lnTo>
                <a:lnTo>
                  <a:pt x="12020" y="11023"/>
                </a:lnTo>
                <a:lnTo>
                  <a:pt x="12020" y="10925"/>
                </a:lnTo>
                <a:lnTo>
                  <a:pt x="11996" y="10852"/>
                </a:lnTo>
                <a:lnTo>
                  <a:pt x="11947" y="10779"/>
                </a:lnTo>
                <a:lnTo>
                  <a:pt x="11899" y="10731"/>
                </a:lnTo>
                <a:lnTo>
                  <a:pt x="11850" y="10682"/>
                </a:lnTo>
                <a:lnTo>
                  <a:pt x="11777" y="10633"/>
                </a:lnTo>
                <a:lnTo>
                  <a:pt x="11704" y="10609"/>
                </a:lnTo>
                <a:lnTo>
                  <a:pt x="11534" y="10609"/>
                </a:lnTo>
                <a:lnTo>
                  <a:pt x="11461" y="10633"/>
                </a:lnTo>
                <a:lnTo>
                  <a:pt x="11388" y="10682"/>
                </a:lnTo>
                <a:lnTo>
                  <a:pt x="11339" y="10731"/>
                </a:lnTo>
                <a:lnTo>
                  <a:pt x="11291" y="10779"/>
                </a:lnTo>
                <a:lnTo>
                  <a:pt x="11242" y="10852"/>
                </a:lnTo>
                <a:lnTo>
                  <a:pt x="11218" y="10925"/>
                </a:lnTo>
                <a:lnTo>
                  <a:pt x="11218" y="11023"/>
                </a:lnTo>
                <a:lnTo>
                  <a:pt x="11242" y="11120"/>
                </a:lnTo>
                <a:lnTo>
                  <a:pt x="10853" y="11144"/>
                </a:lnTo>
                <a:lnTo>
                  <a:pt x="10463" y="11217"/>
                </a:lnTo>
                <a:lnTo>
                  <a:pt x="10415" y="10852"/>
                </a:lnTo>
                <a:lnTo>
                  <a:pt x="10366" y="10488"/>
                </a:lnTo>
                <a:lnTo>
                  <a:pt x="10342" y="9758"/>
                </a:lnTo>
                <a:lnTo>
                  <a:pt x="10317" y="8322"/>
                </a:lnTo>
                <a:lnTo>
                  <a:pt x="10317" y="7251"/>
                </a:lnTo>
                <a:lnTo>
                  <a:pt x="10293" y="6716"/>
                </a:lnTo>
                <a:lnTo>
                  <a:pt x="10269" y="6205"/>
                </a:lnTo>
                <a:lnTo>
                  <a:pt x="10171" y="4502"/>
                </a:lnTo>
                <a:lnTo>
                  <a:pt x="10147" y="3699"/>
                </a:lnTo>
                <a:lnTo>
                  <a:pt x="10147" y="3334"/>
                </a:lnTo>
                <a:close/>
                <a:moveTo>
                  <a:pt x="16035" y="6302"/>
                </a:moveTo>
                <a:lnTo>
                  <a:pt x="16035" y="6448"/>
                </a:lnTo>
                <a:lnTo>
                  <a:pt x="16035" y="6594"/>
                </a:lnTo>
                <a:lnTo>
                  <a:pt x="16060" y="6886"/>
                </a:lnTo>
                <a:lnTo>
                  <a:pt x="16060" y="7592"/>
                </a:lnTo>
                <a:lnTo>
                  <a:pt x="16035" y="8298"/>
                </a:lnTo>
                <a:lnTo>
                  <a:pt x="16011" y="9028"/>
                </a:lnTo>
                <a:lnTo>
                  <a:pt x="15962" y="9758"/>
                </a:lnTo>
                <a:lnTo>
                  <a:pt x="15938" y="10488"/>
                </a:lnTo>
                <a:lnTo>
                  <a:pt x="15938" y="10852"/>
                </a:lnTo>
                <a:lnTo>
                  <a:pt x="15962" y="11217"/>
                </a:lnTo>
                <a:lnTo>
                  <a:pt x="15719" y="11217"/>
                </a:lnTo>
                <a:lnTo>
                  <a:pt x="15743" y="11169"/>
                </a:lnTo>
                <a:lnTo>
                  <a:pt x="15768" y="10852"/>
                </a:lnTo>
                <a:lnTo>
                  <a:pt x="15768" y="10536"/>
                </a:lnTo>
                <a:lnTo>
                  <a:pt x="15743" y="10220"/>
                </a:lnTo>
                <a:lnTo>
                  <a:pt x="15743" y="9904"/>
                </a:lnTo>
                <a:lnTo>
                  <a:pt x="15743" y="9198"/>
                </a:lnTo>
                <a:lnTo>
                  <a:pt x="15743" y="8517"/>
                </a:lnTo>
                <a:lnTo>
                  <a:pt x="15695" y="7884"/>
                </a:lnTo>
                <a:lnTo>
                  <a:pt x="15622" y="7251"/>
                </a:lnTo>
                <a:lnTo>
                  <a:pt x="15622" y="7008"/>
                </a:lnTo>
                <a:lnTo>
                  <a:pt x="15622" y="6765"/>
                </a:lnTo>
                <a:lnTo>
                  <a:pt x="15670" y="6302"/>
                </a:lnTo>
                <a:close/>
                <a:moveTo>
                  <a:pt x="15354" y="6302"/>
                </a:moveTo>
                <a:lnTo>
                  <a:pt x="15281" y="6546"/>
                </a:lnTo>
                <a:lnTo>
                  <a:pt x="15257" y="6813"/>
                </a:lnTo>
                <a:lnTo>
                  <a:pt x="15232" y="7081"/>
                </a:lnTo>
                <a:lnTo>
                  <a:pt x="15232" y="7349"/>
                </a:lnTo>
                <a:lnTo>
                  <a:pt x="15305" y="7884"/>
                </a:lnTo>
                <a:lnTo>
                  <a:pt x="15354" y="8395"/>
                </a:lnTo>
                <a:lnTo>
                  <a:pt x="15354" y="8760"/>
                </a:lnTo>
                <a:lnTo>
                  <a:pt x="15354" y="9149"/>
                </a:lnTo>
                <a:lnTo>
                  <a:pt x="15330" y="9904"/>
                </a:lnTo>
                <a:lnTo>
                  <a:pt x="15305" y="10220"/>
                </a:lnTo>
                <a:lnTo>
                  <a:pt x="15305" y="10585"/>
                </a:lnTo>
                <a:lnTo>
                  <a:pt x="15330" y="10925"/>
                </a:lnTo>
                <a:lnTo>
                  <a:pt x="15378" y="11071"/>
                </a:lnTo>
                <a:lnTo>
                  <a:pt x="15427" y="11242"/>
                </a:lnTo>
                <a:lnTo>
                  <a:pt x="15208" y="11242"/>
                </a:lnTo>
                <a:lnTo>
                  <a:pt x="15232" y="11193"/>
                </a:lnTo>
                <a:lnTo>
                  <a:pt x="15232" y="11120"/>
                </a:lnTo>
                <a:lnTo>
                  <a:pt x="15184" y="10755"/>
                </a:lnTo>
                <a:lnTo>
                  <a:pt x="15135" y="10366"/>
                </a:lnTo>
                <a:lnTo>
                  <a:pt x="15086" y="9636"/>
                </a:lnTo>
                <a:lnTo>
                  <a:pt x="15062" y="8882"/>
                </a:lnTo>
                <a:lnTo>
                  <a:pt x="15013" y="8127"/>
                </a:lnTo>
                <a:lnTo>
                  <a:pt x="14989" y="7543"/>
                </a:lnTo>
                <a:lnTo>
                  <a:pt x="14989" y="6959"/>
                </a:lnTo>
                <a:lnTo>
                  <a:pt x="14989" y="6789"/>
                </a:lnTo>
                <a:lnTo>
                  <a:pt x="15013" y="6619"/>
                </a:lnTo>
                <a:lnTo>
                  <a:pt x="15038" y="6473"/>
                </a:lnTo>
                <a:lnTo>
                  <a:pt x="15038" y="6302"/>
                </a:lnTo>
                <a:close/>
                <a:moveTo>
                  <a:pt x="4575" y="10633"/>
                </a:moveTo>
                <a:lnTo>
                  <a:pt x="4575" y="10950"/>
                </a:lnTo>
                <a:lnTo>
                  <a:pt x="4599" y="11290"/>
                </a:lnTo>
                <a:lnTo>
                  <a:pt x="4429" y="11242"/>
                </a:lnTo>
                <a:lnTo>
                  <a:pt x="4258" y="11217"/>
                </a:lnTo>
                <a:lnTo>
                  <a:pt x="3893" y="11217"/>
                </a:lnTo>
                <a:lnTo>
                  <a:pt x="4088" y="11047"/>
                </a:lnTo>
                <a:lnTo>
                  <a:pt x="4283" y="10852"/>
                </a:lnTo>
                <a:lnTo>
                  <a:pt x="4575" y="10633"/>
                </a:lnTo>
                <a:close/>
                <a:moveTo>
                  <a:pt x="4648" y="8711"/>
                </a:moveTo>
                <a:lnTo>
                  <a:pt x="4648" y="8882"/>
                </a:lnTo>
                <a:lnTo>
                  <a:pt x="4599" y="9952"/>
                </a:lnTo>
                <a:lnTo>
                  <a:pt x="4550" y="9952"/>
                </a:lnTo>
                <a:lnTo>
                  <a:pt x="4477" y="10001"/>
                </a:lnTo>
                <a:lnTo>
                  <a:pt x="4404" y="10074"/>
                </a:lnTo>
                <a:lnTo>
                  <a:pt x="4283" y="10196"/>
                </a:lnTo>
                <a:lnTo>
                  <a:pt x="3942" y="10536"/>
                </a:lnTo>
                <a:lnTo>
                  <a:pt x="3626" y="10828"/>
                </a:lnTo>
                <a:lnTo>
                  <a:pt x="3480" y="10974"/>
                </a:lnTo>
                <a:lnTo>
                  <a:pt x="3358" y="11169"/>
                </a:lnTo>
                <a:lnTo>
                  <a:pt x="3334" y="11242"/>
                </a:lnTo>
                <a:lnTo>
                  <a:pt x="3237" y="11242"/>
                </a:lnTo>
                <a:lnTo>
                  <a:pt x="2653" y="11266"/>
                </a:lnTo>
                <a:lnTo>
                  <a:pt x="2044" y="11315"/>
                </a:lnTo>
                <a:lnTo>
                  <a:pt x="2044" y="11315"/>
                </a:lnTo>
                <a:lnTo>
                  <a:pt x="2069" y="11144"/>
                </a:lnTo>
                <a:lnTo>
                  <a:pt x="2093" y="11193"/>
                </a:lnTo>
                <a:lnTo>
                  <a:pt x="2142" y="11217"/>
                </a:lnTo>
                <a:lnTo>
                  <a:pt x="2190" y="11242"/>
                </a:lnTo>
                <a:lnTo>
                  <a:pt x="2239" y="11217"/>
                </a:lnTo>
                <a:lnTo>
                  <a:pt x="2409" y="11120"/>
                </a:lnTo>
                <a:lnTo>
                  <a:pt x="2555" y="11023"/>
                </a:lnTo>
                <a:lnTo>
                  <a:pt x="2823" y="10779"/>
                </a:lnTo>
                <a:lnTo>
                  <a:pt x="3261" y="10415"/>
                </a:lnTo>
                <a:lnTo>
                  <a:pt x="3650" y="10050"/>
                </a:lnTo>
                <a:lnTo>
                  <a:pt x="3845" y="9831"/>
                </a:lnTo>
                <a:lnTo>
                  <a:pt x="4039" y="9612"/>
                </a:lnTo>
                <a:lnTo>
                  <a:pt x="4356" y="9125"/>
                </a:lnTo>
                <a:lnTo>
                  <a:pt x="4648" y="8711"/>
                </a:lnTo>
                <a:close/>
                <a:moveTo>
                  <a:pt x="6035" y="536"/>
                </a:moveTo>
                <a:lnTo>
                  <a:pt x="6327" y="560"/>
                </a:lnTo>
                <a:lnTo>
                  <a:pt x="6619" y="584"/>
                </a:lnTo>
                <a:lnTo>
                  <a:pt x="7203" y="584"/>
                </a:lnTo>
                <a:lnTo>
                  <a:pt x="7592" y="609"/>
                </a:lnTo>
                <a:lnTo>
                  <a:pt x="8346" y="609"/>
                </a:lnTo>
                <a:lnTo>
                  <a:pt x="8736" y="560"/>
                </a:lnTo>
                <a:lnTo>
                  <a:pt x="8663" y="803"/>
                </a:lnTo>
                <a:lnTo>
                  <a:pt x="8638" y="1047"/>
                </a:lnTo>
                <a:lnTo>
                  <a:pt x="8638" y="1436"/>
                </a:lnTo>
                <a:lnTo>
                  <a:pt x="8638" y="1971"/>
                </a:lnTo>
                <a:lnTo>
                  <a:pt x="8687" y="2531"/>
                </a:lnTo>
                <a:lnTo>
                  <a:pt x="8711" y="3066"/>
                </a:lnTo>
                <a:lnTo>
                  <a:pt x="8711" y="3626"/>
                </a:lnTo>
                <a:lnTo>
                  <a:pt x="8687" y="4575"/>
                </a:lnTo>
                <a:lnTo>
                  <a:pt x="8711" y="5499"/>
                </a:lnTo>
                <a:lnTo>
                  <a:pt x="8760" y="7373"/>
                </a:lnTo>
                <a:lnTo>
                  <a:pt x="8833" y="9271"/>
                </a:lnTo>
                <a:lnTo>
                  <a:pt x="8857" y="11144"/>
                </a:lnTo>
                <a:lnTo>
                  <a:pt x="7178" y="11144"/>
                </a:lnTo>
                <a:lnTo>
                  <a:pt x="6911" y="11169"/>
                </a:lnTo>
                <a:lnTo>
                  <a:pt x="6643" y="11169"/>
                </a:lnTo>
                <a:lnTo>
                  <a:pt x="6400" y="11217"/>
                </a:lnTo>
                <a:lnTo>
                  <a:pt x="6156" y="11315"/>
                </a:lnTo>
                <a:lnTo>
                  <a:pt x="6132" y="11023"/>
                </a:lnTo>
                <a:lnTo>
                  <a:pt x="6132" y="10731"/>
                </a:lnTo>
                <a:lnTo>
                  <a:pt x="6132" y="10147"/>
                </a:lnTo>
                <a:lnTo>
                  <a:pt x="6059" y="8711"/>
                </a:lnTo>
                <a:lnTo>
                  <a:pt x="6035" y="7933"/>
                </a:lnTo>
                <a:lnTo>
                  <a:pt x="6035" y="7178"/>
                </a:lnTo>
                <a:lnTo>
                  <a:pt x="6083" y="6424"/>
                </a:lnTo>
                <a:lnTo>
                  <a:pt x="6132" y="5645"/>
                </a:lnTo>
                <a:lnTo>
                  <a:pt x="6229" y="4210"/>
                </a:lnTo>
                <a:lnTo>
                  <a:pt x="6254" y="3480"/>
                </a:lnTo>
                <a:lnTo>
                  <a:pt x="6254" y="3115"/>
                </a:lnTo>
                <a:lnTo>
                  <a:pt x="6229" y="2750"/>
                </a:lnTo>
                <a:lnTo>
                  <a:pt x="6035" y="1485"/>
                </a:lnTo>
                <a:lnTo>
                  <a:pt x="6035" y="1241"/>
                </a:lnTo>
                <a:lnTo>
                  <a:pt x="6035" y="1022"/>
                </a:lnTo>
                <a:lnTo>
                  <a:pt x="6035" y="536"/>
                </a:lnTo>
                <a:close/>
                <a:moveTo>
                  <a:pt x="14721" y="6327"/>
                </a:moveTo>
                <a:lnTo>
                  <a:pt x="14624" y="6497"/>
                </a:lnTo>
                <a:lnTo>
                  <a:pt x="14600" y="6716"/>
                </a:lnTo>
                <a:lnTo>
                  <a:pt x="14575" y="6959"/>
                </a:lnTo>
                <a:lnTo>
                  <a:pt x="14551" y="7203"/>
                </a:lnTo>
                <a:lnTo>
                  <a:pt x="14575" y="7665"/>
                </a:lnTo>
                <a:lnTo>
                  <a:pt x="14600" y="8006"/>
                </a:lnTo>
                <a:lnTo>
                  <a:pt x="14673" y="9612"/>
                </a:lnTo>
                <a:lnTo>
                  <a:pt x="14721" y="10439"/>
                </a:lnTo>
                <a:lnTo>
                  <a:pt x="14770" y="10828"/>
                </a:lnTo>
                <a:lnTo>
                  <a:pt x="14843" y="11242"/>
                </a:lnTo>
                <a:lnTo>
                  <a:pt x="14843" y="11266"/>
                </a:lnTo>
                <a:lnTo>
                  <a:pt x="14600" y="11290"/>
                </a:lnTo>
                <a:lnTo>
                  <a:pt x="14381" y="11339"/>
                </a:lnTo>
                <a:lnTo>
                  <a:pt x="14454" y="10755"/>
                </a:lnTo>
                <a:lnTo>
                  <a:pt x="14502" y="10171"/>
                </a:lnTo>
                <a:lnTo>
                  <a:pt x="14502" y="9587"/>
                </a:lnTo>
                <a:lnTo>
                  <a:pt x="14478" y="9003"/>
                </a:lnTo>
                <a:lnTo>
                  <a:pt x="14429" y="7689"/>
                </a:lnTo>
                <a:lnTo>
                  <a:pt x="14405" y="7008"/>
                </a:lnTo>
                <a:lnTo>
                  <a:pt x="14356" y="6375"/>
                </a:lnTo>
                <a:lnTo>
                  <a:pt x="14721" y="6327"/>
                </a:lnTo>
                <a:close/>
                <a:moveTo>
                  <a:pt x="12361" y="2871"/>
                </a:moveTo>
                <a:lnTo>
                  <a:pt x="11680" y="2920"/>
                </a:lnTo>
                <a:lnTo>
                  <a:pt x="10901" y="2944"/>
                </a:lnTo>
                <a:lnTo>
                  <a:pt x="10512" y="2944"/>
                </a:lnTo>
                <a:lnTo>
                  <a:pt x="10147" y="2993"/>
                </a:lnTo>
                <a:lnTo>
                  <a:pt x="10074" y="3042"/>
                </a:lnTo>
                <a:lnTo>
                  <a:pt x="10025" y="3090"/>
                </a:lnTo>
                <a:lnTo>
                  <a:pt x="10001" y="3090"/>
                </a:lnTo>
                <a:lnTo>
                  <a:pt x="9904" y="3139"/>
                </a:lnTo>
                <a:lnTo>
                  <a:pt x="9831" y="3212"/>
                </a:lnTo>
                <a:lnTo>
                  <a:pt x="9806" y="3334"/>
                </a:lnTo>
                <a:lnTo>
                  <a:pt x="9782" y="3455"/>
                </a:lnTo>
                <a:lnTo>
                  <a:pt x="9758" y="3723"/>
                </a:lnTo>
                <a:lnTo>
                  <a:pt x="9782" y="3918"/>
                </a:lnTo>
                <a:lnTo>
                  <a:pt x="9782" y="4429"/>
                </a:lnTo>
                <a:lnTo>
                  <a:pt x="9806" y="4940"/>
                </a:lnTo>
                <a:lnTo>
                  <a:pt x="9855" y="5937"/>
                </a:lnTo>
                <a:lnTo>
                  <a:pt x="9879" y="7032"/>
                </a:lnTo>
                <a:lnTo>
                  <a:pt x="9904" y="8127"/>
                </a:lnTo>
                <a:lnTo>
                  <a:pt x="9928" y="9758"/>
                </a:lnTo>
                <a:lnTo>
                  <a:pt x="9952" y="10560"/>
                </a:lnTo>
                <a:lnTo>
                  <a:pt x="10001" y="10974"/>
                </a:lnTo>
                <a:lnTo>
                  <a:pt x="10050" y="11363"/>
                </a:lnTo>
                <a:lnTo>
                  <a:pt x="10025" y="11388"/>
                </a:lnTo>
                <a:lnTo>
                  <a:pt x="10001" y="11436"/>
                </a:lnTo>
                <a:lnTo>
                  <a:pt x="10001" y="11534"/>
                </a:lnTo>
                <a:lnTo>
                  <a:pt x="10025" y="11631"/>
                </a:lnTo>
                <a:lnTo>
                  <a:pt x="10074" y="11655"/>
                </a:lnTo>
                <a:lnTo>
                  <a:pt x="10123" y="11680"/>
                </a:lnTo>
                <a:lnTo>
                  <a:pt x="10171" y="11680"/>
                </a:lnTo>
                <a:lnTo>
                  <a:pt x="10244" y="11704"/>
                </a:lnTo>
                <a:lnTo>
                  <a:pt x="10317" y="11704"/>
                </a:lnTo>
                <a:lnTo>
                  <a:pt x="10585" y="11728"/>
                </a:lnTo>
                <a:lnTo>
                  <a:pt x="10853" y="11704"/>
                </a:lnTo>
                <a:lnTo>
                  <a:pt x="11364" y="11655"/>
                </a:lnTo>
                <a:lnTo>
                  <a:pt x="12142" y="11631"/>
                </a:lnTo>
                <a:lnTo>
                  <a:pt x="12921" y="11607"/>
                </a:lnTo>
                <a:lnTo>
                  <a:pt x="12969" y="11655"/>
                </a:lnTo>
                <a:lnTo>
                  <a:pt x="13042" y="11680"/>
                </a:lnTo>
                <a:lnTo>
                  <a:pt x="13091" y="11704"/>
                </a:lnTo>
                <a:lnTo>
                  <a:pt x="13164" y="11680"/>
                </a:lnTo>
                <a:lnTo>
                  <a:pt x="13237" y="11655"/>
                </a:lnTo>
                <a:lnTo>
                  <a:pt x="13286" y="11607"/>
                </a:lnTo>
                <a:lnTo>
                  <a:pt x="13334" y="11558"/>
                </a:lnTo>
                <a:lnTo>
                  <a:pt x="13359" y="11461"/>
                </a:lnTo>
                <a:lnTo>
                  <a:pt x="13383" y="10877"/>
                </a:lnTo>
                <a:lnTo>
                  <a:pt x="13383" y="10293"/>
                </a:lnTo>
                <a:lnTo>
                  <a:pt x="13359" y="9685"/>
                </a:lnTo>
                <a:lnTo>
                  <a:pt x="13359" y="9101"/>
                </a:lnTo>
                <a:lnTo>
                  <a:pt x="13432" y="6619"/>
                </a:lnTo>
                <a:lnTo>
                  <a:pt x="13432" y="6059"/>
                </a:lnTo>
                <a:lnTo>
                  <a:pt x="13432" y="5524"/>
                </a:lnTo>
                <a:lnTo>
                  <a:pt x="13407" y="4964"/>
                </a:lnTo>
                <a:lnTo>
                  <a:pt x="13334" y="4404"/>
                </a:lnTo>
                <a:lnTo>
                  <a:pt x="13213" y="3723"/>
                </a:lnTo>
                <a:lnTo>
                  <a:pt x="13188" y="3480"/>
                </a:lnTo>
                <a:lnTo>
                  <a:pt x="13188" y="3212"/>
                </a:lnTo>
                <a:lnTo>
                  <a:pt x="13213" y="3139"/>
                </a:lnTo>
                <a:lnTo>
                  <a:pt x="13188" y="3042"/>
                </a:lnTo>
                <a:lnTo>
                  <a:pt x="13140" y="2969"/>
                </a:lnTo>
                <a:lnTo>
                  <a:pt x="13042" y="2920"/>
                </a:lnTo>
                <a:lnTo>
                  <a:pt x="12896" y="2871"/>
                </a:lnTo>
                <a:close/>
                <a:moveTo>
                  <a:pt x="3188" y="5816"/>
                </a:moveTo>
                <a:lnTo>
                  <a:pt x="2823" y="5840"/>
                </a:lnTo>
                <a:lnTo>
                  <a:pt x="2458" y="5864"/>
                </a:lnTo>
                <a:lnTo>
                  <a:pt x="2093" y="5937"/>
                </a:lnTo>
                <a:lnTo>
                  <a:pt x="1923" y="5986"/>
                </a:lnTo>
                <a:lnTo>
                  <a:pt x="1752" y="6035"/>
                </a:lnTo>
                <a:lnTo>
                  <a:pt x="1679" y="6059"/>
                </a:lnTo>
                <a:lnTo>
                  <a:pt x="1631" y="6083"/>
                </a:lnTo>
                <a:lnTo>
                  <a:pt x="1631" y="6108"/>
                </a:lnTo>
                <a:lnTo>
                  <a:pt x="1582" y="6181"/>
                </a:lnTo>
                <a:lnTo>
                  <a:pt x="1582" y="6278"/>
                </a:lnTo>
                <a:lnTo>
                  <a:pt x="1606" y="6351"/>
                </a:lnTo>
                <a:lnTo>
                  <a:pt x="1655" y="6400"/>
                </a:lnTo>
                <a:lnTo>
                  <a:pt x="1704" y="7032"/>
                </a:lnTo>
                <a:lnTo>
                  <a:pt x="1704" y="7665"/>
                </a:lnTo>
                <a:lnTo>
                  <a:pt x="1704" y="8930"/>
                </a:lnTo>
                <a:lnTo>
                  <a:pt x="1606" y="11461"/>
                </a:lnTo>
                <a:lnTo>
                  <a:pt x="1631" y="11558"/>
                </a:lnTo>
                <a:lnTo>
                  <a:pt x="1655" y="11631"/>
                </a:lnTo>
                <a:lnTo>
                  <a:pt x="1728" y="11655"/>
                </a:lnTo>
                <a:lnTo>
                  <a:pt x="1801" y="11680"/>
                </a:lnTo>
                <a:lnTo>
                  <a:pt x="1947" y="11728"/>
                </a:lnTo>
                <a:lnTo>
                  <a:pt x="2117" y="11753"/>
                </a:lnTo>
                <a:lnTo>
                  <a:pt x="2434" y="11753"/>
                </a:lnTo>
                <a:lnTo>
                  <a:pt x="2750" y="11728"/>
                </a:lnTo>
                <a:lnTo>
                  <a:pt x="3066" y="11704"/>
                </a:lnTo>
                <a:lnTo>
                  <a:pt x="3942" y="11704"/>
                </a:lnTo>
                <a:lnTo>
                  <a:pt x="4356" y="11728"/>
                </a:lnTo>
                <a:lnTo>
                  <a:pt x="4575" y="11728"/>
                </a:lnTo>
                <a:lnTo>
                  <a:pt x="4794" y="11704"/>
                </a:lnTo>
                <a:lnTo>
                  <a:pt x="4891" y="11680"/>
                </a:lnTo>
                <a:lnTo>
                  <a:pt x="4964" y="11655"/>
                </a:lnTo>
                <a:lnTo>
                  <a:pt x="5013" y="11582"/>
                </a:lnTo>
                <a:lnTo>
                  <a:pt x="5013" y="11509"/>
                </a:lnTo>
                <a:lnTo>
                  <a:pt x="4988" y="11169"/>
                </a:lnTo>
                <a:lnTo>
                  <a:pt x="4964" y="10852"/>
                </a:lnTo>
                <a:lnTo>
                  <a:pt x="4988" y="10196"/>
                </a:lnTo>
                <a:lnTo>
                  <a:pt x="5037" y="8882"/>
                </a:lnTo>
                <a:lnTo>
                  <a:pt x="5086" y="7178"/>
                </a:lnTo>
                <a:lnTo>
                  <a:pt x="5110" y="6692"/>
                </a:lnTo>
                <a:lnTo>
                  <a:pt x="5110" y="6448"/>
                </a:lnTo>
                <a:lnTo>
                  <a:pt x="5086" y="6205"/>
                </a:lnTo>
                <a:lnTo>
                  <a:pt x="5061" y="6132"/>
                </a:lnTo>
                <a:lnTo>
                  <a:pt x="5037" y="6035"/>
                </a:lnTo>
                <a:lnTo>
                  <a:pt x="4988" y="5962"/>
                </a:lnTo>
                <a:lnTo>
                  <a:pt x="4915" y="5889"/>
                </a:lnTo>
                <a:lnTo>
                  <a:pt x="4818" y="5864"/>
                </a:lnTo>
                <a:lnTo>
                  <a:pt x="3991" y="5816"/>
                </a:lnTo>
                <a:close/>
                <a:moveTo>
                  <a:pt x="5889" y="25"/>
                </a:moveTo>
                <a:lnTo>
                  <a:pt x="5816" y="49"/>
                </a:lnTo>
                <a:lnTo>
                  <a:pt x="5743" y="98"/>
                </a:lnTo>
                <a:lnTo>
                  <a:pt x="5670" y="219"/>
                </a:lnTo>
                <a:lnTo>
                  <a:pt x="5621" y="341"/>
                </a:lnTo>
                <a:lnTo>
                  <a:pt x="5548" y="609"/>
                </a:lnTo>
                <a:lnTo>
                  <a:pt x="5524" y="901"/>
                </a:lnTo>
                <a:lnTo>
                  <a:pt x="5524" y="1193"/>
                </a:lnTo>
                <a:lnTo>
                  <a:pt x="5548" y="1509"/>
                </a:lnTo>
                <a:lnTo>
                  <a:pt x="5572" y="1801"/>
                </a:lnTo>
                <a:lnTo>
                  <a:pt x="5670" y="2361"/>
                </a:lnTo>
                <a:lnTo>
                  <a:pt x="5718" y="2750"/>
                </a:lnTo>
                <a:lnTo>
                  <a:pt x="5743" y="3139"/>
                </a:lnTo>
                <a:lnTo>
                  <a:pt x="5743" y="3528"/>
                </a:lnTo>
                <a:lnTo>
                  <a:pt x="5718" y="3918"/>
                </a:lnTo>
                <a:lnTo>
                  <a:pt x="5694" y="4672"/>
                </a:lnTo>
                <a:lnTo>
                  <a:pt x="5621" y="5475"/>
                </a:lnTo>
                <a:lnTo>
                  <a:pt x="5572" y="6278"/>
                </a:lnTo>
                <a:lnTo>
                  <a:pt x="5548" y="7081"/>
                </a:lnTo>
                <a:lnTo>
                  <a:pt x="5524" y="7908"/>
                </a:lnTo>
                <a:lnTo>
                  <a:pt x="5548" y="8711"/>
                </a:lnTo>
                <a:lnTo>
                  <a:pt x="5645" y="10293"/>
                </a:lnTo>
                <a:lnTo>
                  <a:pt x="5645" y="10925"/>
                </a:lnTo>
                <a:lnTo>
                  <a:pt x="5670" y="11242"/>
                </a:lnTo>
                <a:lnTo>
                  <a:pt x="5718" y="11558"/>
                </a:lnTo>
                <a:lnTo>
                  <a:pt x="5743" y="11631"/>
                </a:lnTo>
                <a:lnTo>
                  <a:pt x="5767" y="11680"/>
                </a:lnTo>
                <a:lnTo>
                  <a:pt x="5816" y="11728"/>
                </a:lnTo>
                <a:lnTo>
                  <a:pt x="5986" y="11728"/>
                </a:lnTo>
                <a:lnTo>
                  <a:pt x="6108" y="11680"/>
                </a:lnTo>
                <a:lnTo>
                  <a:pt x="6351" y="11728"/>
                </a:lnTo>
                <a:lnTo>
                  <a:pt x="6619" y="11753"/>
                </a:lnTo>
                <a:lnTo>
                  <a:pt x="8030" y="11753"/>
                </a:lnTo>
                <a:lnTo>
                  <a:pt x="8857" y="11728"/>
                </a:lnTo>
                <a:lnTo>
                  <a:pt x="8955" y="11704"/>
                </a:lnTo>
                <a:lnTo>
                  <a:pt x="9028" y="11680"/>
                </a:lnTo>
                <a:lnTo>
                  <a:pt x="9149" y="11680"/>
                </a:lnTo>
                <a:lnTo>
                  <a:pt x="9271" y="11655"/>
                </a:lnTo>
                <a:lnTo>
                  <a:pt x="9320" y="11607"/>
                </a:lnTo>
                <a:lnTo>
                  <a:pt x="9344" y="11582"/>
                </a:lnTo>
                <a:lnTo>
                  <a:pt x="9368" y="11509"/>
                </a:lnTo>
                <a:lnTo>
                  <a:pt x="9393" y="11436"/>
                </a:lnTo>
                <a:lnTo>
                  <a:pt x="9368" y="9563"/>
                </a:lnTo>
                <a:lnTo>
                  <a:pt x="9295" y="7714"/>
                </a:lnTo>
                <a:lnTo>
                  <a:pt x="9222" y="5840"/>
                </a:lnTo>
                <a:lnTo>
                  <a:pt x="9198" y="4915"/>
                </a:lnTo>
                <a:lnTo>
                  <a:pt x="9198" y="3991"/>
                </a:lnTo>
                <a:lnTo>
                  <a:pt x="9198" y="3431"/>
                </a:lnTo>
                <a:lnTo>
                  <a:pt x="9174" y="2871"/>
                </a:lnTo>
                <a:lnTo>
                  <a:pt x="9125" y="2312"/>
                </a:lnTo>
                <a:lnTo>
                  <a:pt x="9076" y="1752"/>
                </a:lnTo>
                <a:lnTo>
                  <a:pt x="9052" y="1266"/>
                </a:lnTo>
                <a:lnTo>
                  <a:pt x="9052" y="803"/>
                </a:lnTo>
                <a:lnTo>
                  <a:pt x="9076" y="609"/>
                </a:lnTo>
                <a:lnTo>
                  <a:pt x="9076" y="487"/>
                </a:lnTo>
                <a:lnTo>
                  <a:pt x="9076" y="463"/>
                </a:lnTo>
                <a:lnTo>
                  <a:pt x="9052" y="414"/>
                </a:lnTo>
                <a:lnTo>
                  <a:pt x="9076" y="341"/>
                </a:lnTo>
                <a:lnTo>
                  <a:pt x="9076" y="268"/>
                </a:lnTo>
                <a:lnTo>
                  <a:pt x="9052" y="195"/>
                </a:lnTo>
                <a:lnTo>
                  <a:pt x="9003" y="146"/>
                </a:lnTo>
                <a:lnTo>
                  <a:pt x="8955" y="73"/>
                </a:lnTo>
                <a:lnTo>
                  <a:pt x="8906" y="25"/>
                </a:lnTo>
                <a:lnTo>
                  <a:pt x="8736" y="25"/>
                </a:lnTo>
                <a:lnTo>
                  <a:pt x="8298" y="73"/>
                </a:lnTo>
                <a:lnTo>
                  <a:pt x="7884" y="73"/>
                </a:lnTo>
                <a:lnTo>
                  <a:pt x="7032" y="49"/>
                </a:lnTo>
                <a:lnTo>
                  <a:pt x="6521" y="49"/>
                </a:lnTo>
                <a:lnTo>
                  <a:pt x="6278" y="73"/>
                </a:lnTo>
                <a:lnTo>
                  <a:pt x="6010" y="98"/>
                </a:lnTo>
                <a:lnTo>
                  <a:pt x="5962" y="49"/>
                </a:lnTo>
                <a:lnTo>
                  <a:pt x="5889" y="25"/>
                </a:lnTo>
                <a:close/>
                <a:moveTo>
                  <a:pt x="16619" y="5791"/>
                </a:moveTo>
                <a:lnTo>
                  <a:pt x="16108" y="5816"/>
                </a:lnTo>
                <a:lnTo>
                  <a:pt x="15622" y="5864"/>
                </a:lnTo>
                <a:lnTo>
                  <a:pt x="15111" y="5889"/>
                </a:lnTo>
                <a:lnTo>
                  <a:pt x="14697" y="5889"/>
                </a:lnTo>
                <a:lnTo>
                  <a:pt x="14478" y="5937"/>
                </a:lnTo>
                <a:lnTo>
                  <a:pt x="14283" y="6010"/>
                </a:lnTo>
                <a:lnTo>
                  <a:pt x="14210" y="5937"/>
                </a:lnTo>
                <a:lnTo>
                  <a:pt x="14113" y="5913"/>
                </a:lnTo>
                <a:lnTo>
                  <a:pt x="14089" y="5913"/>
                </a:lnTo>
                <a:lnTo>
                  <a:pt x="14040" y="5937"/>
                </a:lnTo>
                <a:lnTo>
                  <a:pt x="14016" y="5986"/>
                </a:lnTo>
                <a:lnTo>
                  <a:pt x="13991" y="6035"/>
                </a:lnTo>
                <a:lnTo>
                  <a:pt x="13943" y="6351"/>
                </a:lnTo>
                <a:lnTo>
                  <a:pt x="13918" y="6667"/>
                </a:lnTo>
                <a:lnTo>
                  <a:pt x="13918" y="7008"/>
                </a:lnTo>
                <a:lnTo>
                  <a:pt x="13918" y="7324"/>
                </a:lnTo>
                <a:lnTo>
                  <a:pt x="13967" y="7981"/>
                </a:lnTo>
                <a:lnTo>
                  <a:pt x="14016" y="8614"/>
                </a:lnTo>
                <a:lnTo>
                  <a:pt x="14040" y="9344"/>
                </a:lnTo>
                <a:lnTo>
                  <a:pt x="14040" y="10050"/>
                </a:lnTo>
                <a:lnTo>
                  <a:pt x="14016" y="10755"/>
                </a:lnTo>
                <a:lnTo>
                  <a:pt x="13967" y="11120"/>
                </a:lnTo>
                <a:lnTo>
                  <a:pt x="13894" y="11461"/>
                </a:lnTo>
                <a:lnTo>
                  <a:pt x="13894" y="11558"/>
                </a:lnTo>
                <a:lnTo>
                  <a:pt x="13918" y="11631"/>
                </a:lnTo>
                <a:lnTo>
                  <a:pt x="13967" y="11704"/>
                </a:lnTo>
                <a:lnTo>
                  <a:pt x="14040" y="11728"/>
                </a:lnTo>
                <a:lnTo>
                  <a:pt x="14089" y="11753"/>
                </a:lnTo>
                <a:lnTo>
                  <a:pt x="14235" y="11753"/>
                </a:lnTo>
                <a:lnTo>
                  <a:pt x="14308" y="11704"/>
                </a:lnTo>
                <a:lnTo>
                  <a:pt x="14624" y="11728"/>
                </a:lnTo>
                <a:lnTo>
                  <a:pt x="15597" y="11728"/>
                </a:lnTo>
                <a:lnTo>
                  <a:pt x="16327" y="11704"/>
                </a:lnTo>
                <a:lnTo>
                  <a:pt x="16668" y="11655"/>
                </a:lnTo>
                <a:lnTo>
                  <a:pt x="17033" y="11607"/>
                </a:lnTo>
                <a:lnTo>
                  <a:pt x="17082" y="11655"/>
                </a:lnTo>
                <a:lnTo>
                  <a:pt x="17130" y="11680"/>
                </a:lnTo>
                <a:lnTo>
                  <a:pt x="17203" y="11704"/>
                </a:lnTo>
                <a:lnTo>
                  <a:pt x="17276" y="11704"/>
                </a:lnTo>
                <a:lnTo>
                  <a:pt x="17349" y="11680"/>
                </a:lnTo>
                <a:lnTo>
                  <a:pt x="17398" y="11631"/>
                </a:lnTo>
                <a:lnTo>
                  <a:pt x="17422" y="11582"/>
                </a:lnTo>
                <a:lnTo>
                  <a:pt x="17422" y="11509"/>
                </a:lnTo>
                <a:lnTo>
                  <a:pt x="17374" y="11144"/>
                </a:lnTo>
                <a:lnTo>
                  <a:pt x="17349" y="10779"/>
                </a:lnTo>
                <a:lnTo>
                  <a:pt x="17349" y="10050"/>
                </a:lnTo>
                <a:lnTo>
                  <a:pt x="17349" y="9344"/>
                </a:lnTo>
                <a:lnTo>
                  <a:pt x="17398" y="8614"/>
                </a:lnTo>
                <a:lnTo>
                  <a:pt x="17422" y="7884"/>
                </a:lnTo>
                <a:lnTo>
                  <a:pt x="17447" y="7154"/>
                </a:lnTo>
                <a:lnTo>
                  <a:pt x="17447" y="6911"/>
                </a:lnTo>
                <a:lnTo>
                  <a:pt x="17422" y="6643"/>
                </a:lnTo>
                <a:lnTo>
                  <a:pt x="17398" y="6375"/>
                </a:lnTo>
                <a:lnTo>
                  <a:pt x="17349" y="6254"/>
                </a:lnTo>
                <a:lnTo>
                  <a:pt x="17301" y="6156"/>
                </a:lnTo>
                <a:lnTo>
                  <a:pt x="17325" y="6083"/>
                </a:lnTo>
                <a:lnTo>
                  <a:pt x="17325" y="6035"/>
                </a:lnTo>
                <a:lnTo>
                  <a:pt x="17301" y="5937"/>
                </a:lnTo>
                <a:lnTo>
                  <a:pt x="17228" y="5840"/>
                </a:lnTo>
                <a:lnTo>
                  <a:pt x="17179" y="5816"/>
                </a:lnTo>
                <a:lnTo>
                  <a:pt x="17106" y="5791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25" y="317"/>
                </a:lnTo>
                <a:lnTo>
                  <a:pt x="0" y="438"/>
                </a:lnTo>
                <a:lnTo>
                  <a:pt x="0" y="584"/>
                </a:lnTo>
                <a:lnTo>
                  <a:pt x="49" y="876"/>
                </a:lnTo>
                <a:lnTo>
                  <a:pt x="73" y="1120"/>
                </a:lnTo>
                <a:lnTo>
                  <a:pt x="49" y="1947"/>
                </a:lnTo>
                <a:lnTo>
                  <a:pt x="49" y="2774"/>
                </a:lnTo>
                <a:lnTo>
                  <a:pt x="49" y="3601"/>
                </a:lnTo>
                <a:lnTo>
                  <a:pt x="49" y="4429"/>
                </a:lnTo>
                <a:lnTo>
                  <a:pt x="0" y="6108"/>
                </a:lnTo>
                <a:lnTo>
                  <a:pt x="0" y="6984"/>
                </a:lnTo>
                <a:lnTo>
                  <a:pt x="25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95" y="13067"/>
                </a:lnTo>
                <a:lnTo>
                  <a:pt x="219" y="13188"/>
                </a:lnTo>
                <a:lnTo>
                  <a:pt x="292" y="13261"/>
                </a:lnTo>
                <a:lnTo>
                  <a:pt x="341" y="13310"/>
                </a:lnTo>
                <a:lnTo>
                  <a:pt x="390" y="13310"/>
                </a:lnTo>
                <a:lnTo>
                  <a:pt x="901" y="13383"/>
                </a:lnTo>
                <a:lnTo>
                  <a:pt x="1923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50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65" y="13067"/>
                </a:lnTo>
                <a:lnTo>
                  <a:pt x="17301" y="13091"/>
                </a:lnTo>
                <a:lnTo>
                  <a:pt x="17544" y="13140"/>
                </a:lnTo>
                <a:lnTo>
                  <a:pt x="17812" y="13164"/>
                </a:lnTo>
                <a:lnTo>
                  <a:pt x="17933" y="13164"/>
                </a:lnTo>
                <a:lnTo>
                  <a:pt x="18031" y="13115"/>
                </a:lnTo>
                <a:lnTo>
                  <a:pt x="18104" y="13042"/>
                </a:lnTo>
                <a:lnTo>
                  <a:pt x="18152" y="12945"/>
                </a:lnTo>
                <a:lnTo>
                  <a:pt x="18177" y="12848"/>
                </a:lnTo>
                <a:lnTo>
                  <a:pt x="18152" y="12750"/>
                </a:lnTo>
                <a:lnTo>
                  <a:pt x="18079" y="12677"/>
                </a:lnTo>
                <a:lnTo>
                  <a:pt x="17958" y="12629"/>
                </a:lnTo>
                <a:lnTo>
                  <a:pt x="17495" y="12556"/>
                </a:lnTo>
                <a:lnTo>
                  <a:pt x="17033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58" y="12580"/>
                </a:lnTo>
                <a:lnTo>
                  <a:pt x="10415" y="12604"/>
                </a:lnTo>
                <a:lnTo>
                  <a:pt x="9271" y="12629"/>
                </a:lnTo>
                <a:lnTo>
                  <a:pt x="7057" y="12604"/>
                </a:lnTo>
                <a:lnTo>
                  <a:pt x="5937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2" y="11169"/>
                </a:lnTo>
                <a:lnTo>
                  <a:pt x="609" y="9490"/>
                </a:lnTo>
                <a:lnTo>
                  <a:pt x="560" y="7787"/>
                </a:lnTo>
                <a:lnTo>
                  <a:pt x="536" y="6959"/>
                </a:lnTo>
                <a:lnTo>
                  <a:pt x="560" y="6108"/>
                </a:lnTo>
                <a:lnTo>
                  <a:pt x="584" y="4356"/>
                </a:lnTo>
                <a:lnTo>
                  <a:pt x="560" y="2579"/>
                </a:lnTo>
                <a:lnTo>
                  <a:pt x="584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6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ctrTitle" idx="4294967295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hr-HR" sz="9600" dirty="0" smtClean="0"/>
              <a:t>13 431,1 GWh</a:t>
            </a:r>
            <a:endParaRPr lang="en" sz="9600" dirty="0"/>
          </a:p>
        </p:txBody>
      </p:sp>
      <p:sp>
        <p:nvSpPr>
          <p:cNvPr id="179" name="Shape 179"/>
          <p:cNvSpPr txBox="1">
            <a:spLocks noGrp="1"/>
          </p:cNvSpPr>
          <p:nvPr>
            <p:ph type="subTitle" idx="4294967295"/>
          </p:nvPr>
        </p:nvSpPr>
        <p:spPr>
          <a:xfrm>
            <a:off x="685800" y="3144853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hr-HR" dirty="0" smtClean="0"/>
              <a:t>Godišnja proizvodnja električne energije u RH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hr-HR" dirty="0" smtClean="0"/>
              <a:t>                                                          (2013.)</a:t>
            </a:r>
            <a:endParaRPr lang="en" dirty="0"/>
          </a:p>
        </p:txBody>
      </p:sp>
      <p:sp>
        <p:nvSpPr>
          <p:cNvPr id="180" name="Shape 180"/>
          <p:cNvSpPr/>
          <p:nvPr/>
        </p:nvSpPr>
        <p:spPr>
          <a:xfrm rot="231374">
            <a:off x="2662147" y="2994783"/>
            <a:ext cx="3491296" cy="326027"/>
          </a:xfrm>
          <a:custGeom>
            <a:avLst/>
            <a:gdLst/>
            <a:ahLst/>
            <a:cxnLst/>
            <a:rect l="0" t="0" r="0" b="0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81" name="Shape 181"/>
          <p:cNvGrpSpPr/>
          <p:nvPr/>
        </p:nvGrpSpPr>
        <p:grpSpPr>
          <a:xfrm rot="-8273672">
            <a:off x="7095800" y="1108846"/>
            <a:ext cx="1166676" cy="1032862"/>
            <a:chOff x="1113100" y="2199475"/>
            <a:chExt cx="801900" cy="709925"/>
          </a:xfrm>
        </p:grpSpPr>
        <p:sp>
          <p:nvSpPr>
            <p:cNvPr id="182" name="Shape 182"/>
            <p:cNvSpPr/>
            <p:nvPr/>
          </p:nvSpPr>
          <p:spPr>
            <a:xfrm>
              <a:off x="1113100" y="2291450"/>
              <a:ext cx="735850" cy="617950"/>
            </a:xfrm>
            <a:custGeom>
              <a:avLst/>
              <a:gdLst/>
              <a:ahLst/>
              <a:cxnLst/>
              <a:rect l="0" t="0" r="0" b="0"/>
              <a:pathLst>
                <a:path w="29434" h="24718" extrusionOk="0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3" name="Shape 183"/>
            <p:cNvSpPr/>
            <p:nvPr/>
          </p:nvSpPr>
          <p:spPr>
            <a:xfrm>
              <a:off x="1745175" y="2199475"/>
              <a:ext cx="169825" cy="162775"/>
            </a:xfrm>
            <a:custGeom>
              <a:avLst/>
              <a:gdLst/>
              <a:ahLst/>
              <a:cxnLst/>
              <a:rect l="0" t="0" r="0" b="0"/>
              <a:pathLst>
                <a:path w="6793" h="6511" extrusionOk="0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84" name="Shape 184"/>
          <p:cNvGrpSpPr/>
          <p:nvPr/>
        </p:nvGrpSpPr>
        <p:grpSpPr>
          <a:xfrm rot="2272541">
            <a:off x="1155375" y="1159396"/>
            <a:ext cx="1115297" cy="322610"/>
            <a:chOff x="271125" y="812725"/>
            <a:chExt cx="766525" cy="221725"/>
          </a:xfrm>
        </p:grpSpPr>
        <p:sp>
          <p:nvSpPr>
            <p:cNvPr id="185" name="Shape 185"/>
            <p:cNvSpPr/>
            <p:nvPr/>
          </p:nvSpPr>
          <p:spPr>
            <a:xfrm>
              <a:off x="271125" y="921200"/>
              <a:ext cx="695775" cy="70775"/>
            </a:xfrm>
            <a:custGeom>
              <a:avLst/>
              <a:gdLst/>
              <a:ahLst/>
              <a:cxnLst/>
              <a:rect l="0" t="0" r="0" b="0"/>
              <a:pathLst>
                <a:path w="27831" h="2831" extrusionOk="0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6" name="Shape 186"/>
            <p:cNvSpPr/>
            <p:nvPr/>
          </p:nvSpPr>
          <p:spPr>
            <a:xfrm>
              <a:off x="858375" y="812725"/>
              <a:ext cx="179275" cy="221725"/>
            </a:xfrm>
            <a:custGeom>
              <a:avLst/>
              <a:gdLst/>
              <a:ahLst/>
              <a:cxnLst/>
              <a:rect l="0" t="0" r="0" b="0"/>
              <a:pathLst>
                <a:path w="7171" h="8869" extrusionOk="0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52" y="796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/>
        </p:nvSpPr>
        <p:spPr>
          <a:xfrm>
            <a:off x="6440300" y="462470"/>
            <a:ext cx="1029157" cy="1050687"/>
          </a:xfrm>
          <a:custGeom>
            <a:avLst/>
            <a:gdLst/>
            <a:ahLst/>
            <a:cxnLst/>
            <a:rect l="0" t="0" r="0" b="0"/>
            <a:pathLst>
              <a:path w="67641" h="69056" extrusionOk="0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8" name="Shape 198"/>
          <p:cNvSpPr/>
          <p:nvPr/>
        </p:nvSpPr>
        <p:spPr>
          <a:xfrm>
            <a:off x="5569828" y="2905850"/>
            <a:ext cx="1668120" cy="102977"/>
          </a:xfrm>
          <a:custGeom>
            <a:avLst/>
            <a:gdLst/>
            <a:ahLst/>
            <a:cxnLst/>
            <a:rect l="0" t="0" r="0" b="0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2" name="Slika 11" descr="Bez naslovad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270741"/>
            <a:ext cx="8640960" cy="2602018"/>
          </a:xfrm>
          <a:prstGeom prst="rect">
            <a:avLst/>
          </a:prstGeom>
        </p:spPr>
      </p:pic>
      <p:sp>
        <p:nvSpPr>
          <p:cNvPr id="13" name="TekstniOkvir 12"/>
          <p:cNvSpPr txBox="1"/>
          <p:nvPr/>
        </p:nvSpPr>
        <p:spPr>
          <a:xfrm>
            <a:off x="467544" y="339502"/>
            <a:ext cx="4968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Ukupna proizvodnja el. energije</a:t>
            </a:r>
            <a:endParaRPr lang="hr-H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0" y="843558"/>
            <a:ext cx="9156000" cy="85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r-HR" dirty="0" smtClean="0"/>
              <a:t>Hidroelektrane</a:t>
            </a:r>
            <a:endParaRPr lang="en" dirty="0"/>
          </a:p>
        </p:txBody>
      </p:sp>
      <p:sp>
        <p:nvSpPr>
          <p:cNvPr id="205" name="Shape 205"/>
          <p:cNvSpPr/>
          <p:nvPr/>
        </p:nvSpPr>
        <p:spPr>
          <a:xfrm>
            <a:off x="4141750" y="281249"/>
            <a:ext cx="788694" cy="805192"/>
          </a:xfrm>
          <a:custGeom>
            <a:avLst/>
            <a:gdLst/>
            <a:ahLst/>
            <a:cxnLst/>
            <a:rect l="0" t="0" r="0" b="0"/>
            <a:pathLst>
              <a:path w="67641" h="69056" extrusionOk="0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6" name="Shape 206"/>
          <p:cNvSpPr/>
          <p:nvPr/>
        </p:nvSpPr>
        <p:spPr>
          <a:xfrm>
            <a:off x="4274709" y="485775"/>
            <a:ext cx="492436" cy="398329"/>
          </a:xfrm>
          <a:custGeom>
            <a:avLst/>
            <a:gdLst/>
            <a:ahLst/>
            <a:cxnLst/>
            <a:rect l="0" t="0" r="0" b="0"/>
            <a:pathLst>
              <a:path w="22532" h="18226" extrusionOk="0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7" name="Shape 207"/>
          <p:cNvSpPr/>
          <p:nvPr/>
        </p:nvSpPr>
        <p:spPr>
          <a:xfrm>
            <a:off x="899592" y="2067694"/>
            <a:ext cx="1683600" cy="1683600"/>
          </a:xfrm>
          <a:prstGeom prst="ellipse">
            <a:avLst/>
          </a:prstGeom>
          <a:solidFill>
            <a:srgbClr val="FFFF00">
              <a:alpha val="1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hr-HR" sz="1800" dirty="0" smtClean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Ukupno: </a:t>
            </a:r>
          </a:p>
          <a:p>
            <a:pPr lvl="0" algn="ctr"/>
            <a:r>
              <a:rPr lang="hr-HR" sz="1800" dirty="0" smtClean="0">
                <a:solidFill>
                  <a:schemeClr val="bg1"/>
                </a:solidFill>
              </a:rPr>
              <a:t>65,2 %</a:t>
            </a:r>
            <a:endParaRPr lang="en" sz="1800" dirty="0">
              <a:solidFill>
                <a:schemeClr val="bg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208" name="Shape 208"/>
          <p:cNvSpPr/>
          <p:nvPr/>
        </p:nvSpPr>
        <p:spPr>
          <a:xfrm>
            <a:off x="3730200" y="2065500"/>
            <a:ext cx="1683600" cy="1683600"/>
          </a:xfrm>
          <a:prstGeom prst="ellipse">
            <a:avLst/>
          </a:prstGeom>
          <a:solidFill>
            <a:srgbClr val="FFFFFF">
              <a:alpha val="1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hr-HR" sz="1800" dirty="0" smtClean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Velike HE</a:t>
            </a:r>
          </a:p>
          <a:p>
            <a:pPr lvl="0" algn="ctr"/>
            <a:r>
              <a:rPr lang="hr-HR" sz="1800" dirty="0" smtClean="0">
                <a:solidFill>
                  <a:schemeClr val="bg1"/>
                </a:solidFill>
              </a:rPr>
              <a:t>60,3 %</a:t>
            </a:r>
            <a:endParaRPr lang="en" sz="1800" dirty="0">
              <a:solidFill>
                <a:schemeClr val="bg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209" name="Shape 209"/>
          <p:cNvSpPr/>
          <p:nvPr/>
        </p:nvSpPr>
        <p:spPr>
          <a:xfrm>
            <a:off x="6481312" y="2065500"/>
            <a:ext cx="1683600" cy="1683600"/>
          </a:xfrm>
          <a:prstGeom prst="ellipse">
            <a:avLst/>
          </a:prstGeom>
          <a:solidFill>
            <a:srgbClr val="FFFF00">
              <a:alpha val="1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hr-HR" sz="1800" dirty="0" smtClean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Ostali obnovljivi izvori*</a:t>
            </a:r>
          </a:p>
          <a:p>
            <a:pPr lvl="0" algn="ctr"/>
            <a:r>
              <a:rPr lang="hr-HR" sz="1800" dirty="0" smtClean="0">
                <a:solidFill>
                  <a:schemeClr val="bg1"/>
                </a:solidFill>
              </a:rPr>
              <a:t>4,9 %</a:t>
            </a:r>
            <a:endParaRPr lang="en" sz="1800" dirty="0">
              <a:solidFill>
                <a:schemeClr val="bg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grpSp>
        <p:nvGrpSpPr>
          <p:cNvPr id="210" name="Shape 210"/>
          <p:cNvGrpSpPr/>
          <p:nvPr/>
        </p:nvGrpSpPr>
        <p:grpSpPr>
          <a:xfrm>
            <a:off x="2189978" y="2764474"/>
            <a:ext cx="1792245" cy="232966"/>
            <a:chOff x="2266178" y="2764474"/>
            <a:chExt cx="1792245" cy="232966"/>
          </a:xfrm>
        </p:grpSpPr>
        <p:sp>
          <p:nvSpPr>
            <p:cNvPr id="211" name="Shape 211"/>
            <p:cNvSpPr/>
            <p:nvPr/>
          </p:nvSpPr>
          <p:spPr>
            <a:xfrm>
              <a:off x="2266178" y="2855800"/>
              <a:ext cx="1683566" cy="102977"/>
            </a:xfrm>
            <a:custGeom>
              <a:avLst/>
              <a:gdLst/>
              <a:ahLst/>
              <a:cxnLst/>
              <a:rect l="0" t="0" r="0" b="0"/>
              <a:pathLst>
                <a:path w="27831" h="2831" extrusionOk="0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212" name="Shape 212"/>
            <p:cNvSpPr/>
            <p:nvPr/>
          </p:nvSpPr>
          <p:spPr>
            <a:xfrm>
              <a:off x="3870041" y="2764474"/>
              <a:ext cx="188382" cy="232966"/>
            </a:xfrm>
            <a:custGeom>
              <a:avLst/>
              <a:gdLst/>
              <a:ahLst/>
              <a:cxnLst/>
              <a:rect l="0" t="0" r="0" b="0"/>
              <a:pathLst>
                <a:path w="7171" h="8869" extrusionOk="0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52" y="796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</p:grpSp>
      <p:grpSp>
        <p:nvGrpSpPr>
          <p:cNvPr id="213" name="Shape 213"/>
          <p:cNvGrpSpPr/>
          <p:nvPr/>
        </p:nvGrpSpPr>
        <p:grpSpPr>
          <a:xfrm>
            <a:off x="5165803" y="2790812"/>
            <a:ext cx="1792245" cy="232966"/>
            <a:chOff x="2266178" y="2764474"/>
            <a:chExt cx="1792245" cy="232966"/>
          </a:xfrm>
        </p:grpSpPr>
        <p:sp>
          <p:nvSpPr>
            <p:cNvPr id="214" name="Shape 214"/>
            <p:cNvSpPr/>
            <p:nvPr/>
          </p:nvSpPr>
          <p:spPr>
            <a:xfrm>
              <a:off x="2266178" y="2855800"/>
              <a:ext cx="1683566" cy="102977"/>
            </a:xfrm>
            <a:custGeom>
              <a:avLst/>
              <a:gdLst/>
              <a:ahLst/>
              <a:cxnLst/>
              <a:rect l="0" t="0" r="0" b="0"/>
              <a:pathLst>
                <a:path w="27831" h="2831" extrusionOk="0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5" name="Shape 215"/>
            <p:cNvSpPr/>
            <p:nvPr/>
          </p:nvSpPr>
          <p:spPr>
            <a:xfrm>
              <a:off x="3870041" y="2764474"/>
              <a:ext cx="188382" cy="232966"/>
            </a:xfrm>
            <a:custGeom>
              <a:avLst/>
              <a:gdLst/>
              <a:ahLst/>
              <a:cxnLst/>
              <a:rect l="0" t="0" r="0" b="0"/>
              <a:pathLst>
                <a:path w="7171" h="8869" extrusionOk="0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52" y="796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4" name="Pravokutnik 13"/>
          <p:cNvSpPr/>
          <p:nvPr/>
        </p:nvSpPr>
        <p:spPr>
          <a:xfrm>
            <a:off x="6156176" y="4011910"/>
            <a:ext cx="2880320" cy="11315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TekstniOkvir 14"/>
          <p:cNvSpPr txBox="1"/>
          <p:nvPr/>
        </p:nvSpPr>
        <p:spPr>
          <a:xfrm>
            <a:off x="6156176" y="4083918"/>
            <a:ext cx="28803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male hidroelektrane, energija vjetra, biomasa, bioplin i </a:t>
            </a:r>
            <a:r>
              <a:rPr lang="hr-HR" dirty="0" err="1" smtClean="0"/>
              <a:t>fotonaponski</a:t>
            </a:r>
            <a:r>
              <a:rPr lang="hr-HR" dirty="0" smtClean="0"/>
              <a:t> sustavi</a:t>
            </a:r>
            <a:endParaRPr lang="hr-HR" dirty="0"/>
          </a:p>
        </p:txBody>
      </p:sp>
      <p:sp>
        <p:nvSpPr>
          <p:cNvPr id="20" name="5-kraka zvijezda 19"/>
          <p:cNvSpPr/>
          <p:nvPr/>
        </p:nvSpPr>
        <p:spPr>
          <a:xfrm>
            <a:off x="8100392" y="1635646"/>
            <a:ext cx="45719" cy="72008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r-HR" dirty="0" smtClean="0"/>
              <a:t>Sadržaj</a:t>
            </a:r>
            <a:endParaRPr lang="en" dirty="0"/>
          </a:p>
        </p:txBody>
      </p:sp>
      <p:sp>
        <p:nvSpPr>
          <p:cNvPr id="53" name="Shape 53"/>
          <p:cNvSpPr/>
          <p:nvPr/>
        </p:nvSpPr>
        <p:spPr>
          <a:xfrm>
            <a:off x="4141750" y="281249"/>
            <a:ext cx="788694" cy="805192"/>
          </a:xfrm>
          <a:custGeom>
            <a:avLst/>
            <a:gdLst/>
            <a:ahLst/>
            <a:cxnLst/>
            <a:rect l="0" t="0" r="0" b="0"/>
            <a:pathLst>
              <a:path w="67641" h="69056" extrusionOk="0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/>
          <p:nvPr/>
        </p:nvSpPr>
        <p:spPr>
          <a:xfrm>
            <a:off x="4345989" y="520319"/>
            <a:ext cx="380233" cy="327060"/>
          </a:xfrm>
          <a:custGeom>
            <a:avLst/>
            <a:gdLst/>
            <a:ahLst/>
            <a:cxnLst/>
            <a:rect l="0" t="0" r="0" b="0"/>
            <a:pathLst>
              <a:path w="17398" h="14965" extrusionOk="0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 txBox="1"/>
          <p:nvPr/>
        </p:nvSpPr>
        <p:spPr>
          <a:xfrm>
            <a:off x="835275" y="1504950"/>
            <a:ext cx="7473300" cy="826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lang="hr-HR" sz="1200" b="1" dirty="0" smtClean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1 Uvod-motivacija</a:t>
            </a:r>
          </a:p>
          <a:p>
            <a:pPr lvl="0" rtl="0">
              <a:spcBef>
                <a:spcPts val="600"/>
              </a:spcBef>
              <a:buNone/>
            </a:pPr>
            <a:r>
              <a:rPr lang="hr-HR" sz="1200" b="1" dirty="0" smtClean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2 Definicija i razvoj</a:t>
            </a:r>
          </a:p>
          <a:p>
            <a:pPr lvl="0" rtl="0">
              <a:spcBef>
                <a:spcPts val="600"/>
              </a:spcBef>
              <a:buNone/>
            </a:pPr>
            <a:r>
              <a:rPr lang="hr-HR" sz="1200" b="1" dirty="0" smtClean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3 Pozitivne i negativne strane</a:t>
            </a:r>
          </a:p>
          <a:p>
            <a:pPr lvl="0" rtl="0">
              <a:spcBef>
                <a:spcPts val="600"/>
              </a:spcBef>
              <a:buNone/>
            </a:pPr>
            <a:r>
              <a:rPr lang="hr-HR" sz="1200" b="1" dirty="0" smtClean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4 Definiranje problema</a:t>
            </a:r>
          </a:p>
          <a:p>
            <a:pPr lvl="0" rtl="0">
              <a:spcBef>
                <a:spcPts val="600"/>
              </a:spcBef>
              <a:buNone/>
            </a:pPr>
            <a:r>
              <a:rPr lang="hr-HR" sz="1200" b="1" dirty="0" smtClean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5 Metode</a:t>
            </a:r>
          </a:p>
          <a:p>
            <a:pPr lvl="0" rtl="0">
              <a:spcBef>
                <a:spcPts val="600"/>
              </a:spcBef>
              <a:buNone/>
            </a:pPr>
            <a:r>
              <a:rPr lang="hr-HR" sz="1200" b="1" dirty="0" smtClean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6 Lista mogućih varijabli</a:t>
            </a:r>
          </a:p>
          <a:p>
            <a:pPr lvl="0" rtl="0">
              <a:spcBef>
                <a:spcPts val="600"/>
              </a:spcBef>
              <a:buNone/>
            </a:pPr>
            <a:r>
              <a:rPr lang="hr-HR" sz="1200" b="1" dirty="0" smtClean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7 Varijable</a:t>
            </a:r>
          </a:p>
          <a:p>
            <a:pPr lvl="0" rtl="0">
              <a:spcBef>
                <a:spcPts val="600"/>
              </a:spcBef>
              <a:buNone/>
            </a:pPr>
            <a:r>
              <a:rPr lang="hr-HR" sz="1200" b="1" dirty="0" smtClean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8 Dijagrami</a:t>
            </a:r>
          </a:p>
          <a:p>
            <a:pPr lvl="0" rtl="0">
              <a:spcBef>
                <a:spcPts val="600"/>
              </a:spcBef>
              <a:buNone/>
            </a:pPr>
            <a:r>
              <a:rPr lang="hr-HR" sz="1200" b="1" dirty="0" smtClean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9 Odabir i definiranje ključnih pojmova </a:t>
            </a:r>
          </a:p>
          <a:p>
            <a:pPr lvl="0" rtl="0">
              <a:spcBef>
                <a:spcPts val="600"/>
              </a:spcBef>
              <a:buNone/>
            </a:pPr>
            <a:r>
              <a:rPr lang="hr-HR" sz="1200" b="1" dirty="0" smtClean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10 Rješenje problema</a:t>
            </a:r>
          </a:p>
          <a:p>
            <a:pPr lvl="0" rtl="0">
              <a:spcBef>
                <a:spcPts val="600"/>
              </a:spcBef>
              <a:buNone/>
            </a:pPr>
            <a:r>
              <a:rPr lang="hr-HR" sz="1200" b="1" dirty="0" smtClean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11 Zaključak</a:t>
            </a:r>
          </a:p>
          <a:p>
            <a:pPr lvl="0" rtl="0">
              <a:spcBef>
                <a:spcPts val="600"/>
              </a:spcBef>
              <a:buNone/>
            </a:pPr>
            <a:r>
              <a:rPr lang="hr-HR" sz="1200" b="1" dirty="0" smtClean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12 Literatura</a:t>
            </a:r>
          </a:p>
          <a:p>
            <a:pPr lvl="0" rtl="0">
              <a:spcBef>
                <a:spcPts val="600"/>
              </a:spcBef>
              <a:buNone/>
            </a:pPr>
            <a:r>
              <a:rPr lang="hr-HR" sz="1200" b="1" dirty="0" smtClean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13 Zahvale</a:t>
            </a:r>
            <a:endParaRPr lang="en" sz="1200" b="1" dirty="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56" name="Shape 56"/>
          <p:cNvSpPr txBox="1"/>
          <p:nvPr/>
        </p:nvSpPr>
        <p:spPr>
          <a:xfrm>
            <a:off x="835275" y="2187750"/>
            <a:ext cx="3429600" cy="220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600"/>
              </a:spcBef>
              <a:buNone/>
            </a:pPr>
            <a:endParaRPr lang="en" sz="1200" dirty="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57" name="Shape 57"/>
          <p:cNvSpPr txBox="1"/>
          <p:nvPr/>
        </p:nvSpPr>
        <p:spPr>
          <a:xfrm>
            <a:off x="4729081" y="2187750"/>
            <a:ext cx="3579599" cy="220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600"/>
              </a:spcBef>
              <a:buNone/>
            </a:pPr>
            <a:endParaRPr lang="en" sz="1200" dirty="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58" name="Shape 58"/>
          <p:cNvSpPr txBox="1"/>
          <p:nvPr/>
        </p:nvSpPr>
        <p:spPr>
          <a:xfrm>
            <a:off x="835275" y="3982125"/>
            <a:ext cx="7473300" cy="826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1000"/>
              </a:spcBef>
              <a:spcAft>
                <a:spcPts val="1000"/>
              </a:spcAft>
              <a:buNone/>
            </a:pPr>
            <a:endParaRPr sz="1200" dirty="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lvl="0" rtl="0">
              <a:spcBef>
                <a:spcPts val="1000"/>
              </a:spcBef>
              <a:spcAft>
                <a:spcPts val="1000"/>
              </a:spcAft>
              <a:buNone/>
            </a:pPr>
            <a:endParaRPr sz="1200" dirty="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r-HR" u="sng" dirty="0" smtClean="0">
                <a:hlinkClick r:id="rId3"/>
              </a:rPr>
              <a:t>Omjer proizvodnje el. energije putem velikih HE i malih HE i ostalih obnovljivih izvora</a:t>
            </a:r>
            <a:endParaRPr lang="en" u="sng" dirty="0">
              <a:solidFill>
                <a:srgbClr val="FFFFFF"/>
              </a:solidFill>
              <a:hlinkClick r:id="rId3"/>
            </a:endParaRPr>
          </a:p>
        </p:txBody>
      </p:sp>
      <p:graphicFrame>
        <p:nvGraphicFramePr>
          <p:cNvPr id="6" name="Grafikon 5"/>
          <p:cNvGraphicFramePr/>
          <p:nvPr/>
        </p:nvGraphicFramePr>
        <p:xfrm>
          <a:off x="1619672" y="483518"/>
          <a:ext cx="5544616" cy="3463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r-HR" dirty="0" smtClean="0"/>
              <a:t>Rješenje problema</a:t>
            </a:r>
            <a:endParaRPr lang="en" dirty="0"/>
          </a:p>
        </p:txBody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457200" y="1771650"/>
            <a:ext cx="2631900" cy="130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r-HR" b="1" dirty="0" smtClean="0"/>
              <a:t>Automatizacija pogona</a:t>
            </a:r>
            <a:endParaRPr lang="en" b="1" dirty="0"/>
          </a:p>
          <a:p>
            <a:pPr lvl="0" rtl="0">
              <a:spcBef>
                <a:spcPts val="0"/>
              </a:spcBef>
              <a:buNone/>
            </a:pPr>
            <a:r>
              <a:rPr lang="hr-HR" sz="1200" dirty="0" smtClean="0"/>
              <a:t>-automatizirati pogon kako bi se umanjili troškovi </a:t>
            </a:r>
            <a:endParaRPr lang="en" sz="1200" dirty="0"/>
          </a:p>
        </p:txBody>
      </p:sp>
      <p:sp>
        <p:nvSpPr>
          <p:cNvPr id="222" name="Shape 222"/>
          <p:cNvSpPr txBox="1">
            <a:spLocks noGrp="1"/>
          </p:cNvSpPr>
          <p:nvPr>
            <p:ph type="body" idx="2"/>
          </p:nvPr>
        </p:nvSpPr>
        <p:spPr>
          <a:xfrm>
            <a:off x="3223963" y="1771650"/>
            <a:ext cx="2631900" cy="130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r-HR" b="1" dirty="0" smtClean="0"/>
              <a:t>Izgradnja novih pogona</a:t>
            </a:r>
            <a:endParaRPr lang="en" b="1" dirty="0"/>
          </a:p>
          <a:p>
            <a:pPr lvl="0" rtl="0">
              <a:spcBef>
                <a:spcPts val="0"/>
              </a:spcBef>
              <a:buNone/>
            </a:pPr>
            <a:r>
              <a:rPr lang="hr-HR" sz="1200" dirty="0" smtClean="0"/>
              <a:t>-izgraditi nove mini HE koje bi koristile vodne kapacitete za vrijeme obilnih oborina</a:t>
            </a:r>
            <a:endParaRPr lang="en" sz="1200" dirty="0"/>
          </a:p>
        </p:txBody>
      </p:sp>
      <p:sp>
        <p:nvSpPr>
          <p:cNvPr id="223" name="Shape 223"/>
          <p:cNvSpPr txBox="1">
            <a:spLocks noGrp="1"/>
          </p:cNvSpPr>
          <p:nvPr>
            <p:ph type="body" idx="3"/>
          </p:nvPr>
        </p:nvSpPr>
        <p:spPr>
          <a:xfrm>
            <a:off x="5990727" y="1771650"/>
            <a:ext cx="2631900" cy="130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r-HR" b="1" dirty="0" smtClean="0"/>
              <a:t>Dopunska djelatnost</a:t>
            </a:r>
            <a:endParaRPr lang="en" b="1" dirty="0"/>
          </a:p>
          <a:p>
            <a:pPr lvl="0" rtl="0">
              <a:spcBef>
                <a:spcPts val="0"/>
              </a:spcBef>
              <a:buNone/>
            </a:pPr>
            <a:r>
              <a:rPr lang="hr-HR" sz="1200" dirty="0" smtClean="0"/>
              <a:t>-u suradnji s turističkom zajednicom organizirati edukativne obilaske po promotivnim cijenama </a:t>
            </a:r>
            <a:r>
              <a:rPr lang="en" sz="1200" dirty="0" smtClean="0"/>
              <a:t> </a:t>
            </a:r>
            <a:endParaRPr lang="en" sz="1200" dirty="0"/>
          </a:p>
          <a:p>
            <a:pPr lvl="0" rtl="0">
              <a:spcBef>
                <a:spcPts val="0"/>
              </a:spcBef>
              <a:buNone/>
            </a:pPr>
            <a:endParaRPr sz="1200" dirty="0"/>
          </a:p>
        </p:txBody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457200" y="3352800"/>
            <a:ext cx="2631900" cy="130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r-HR" b="1" dirty="0" smtClean="0"/>
              <a:t>Poboljšanje infrastrukture</a:t>
            </a:r>
            <a:endParaRPr lang="en" b="1" dirty="0"/>
          </a:p>
          <a:p>
            <a:pPr lvl="0" rtl="0">
              <a:spcBef>
                <a:spcPts val="0"/>
              </a:spcBef>
              <a:buNone/>
            </a:pPr>
            <a:r>
              <a:rPr lang="hr-HR" sz="1200" dirty="0" smtClean="0"/>
              <a:t>-omogućiti lakši pristup i izgraditi cestu uz potok Curak koja ne zahtjeva veliki nagib ni znatne izdatke </a:t>
            </a:r>
            <a:endParaRPr lang="en" sz="1200" dirty="0"/>
          </a:p>
        </p:txBody>
      </p:sp>
      <p:sp>
        <p:nvSpPr>
          <p:cNvPr id="225" name="Shape 225"/>
          <p:cNvSpPr txBox="1">
            <a:spLocks noGrp="1"/>
          </p:cNvSpPr>
          <p:nvPr>
            <p:ph type="body" idx="2"/>
          </p:nvPr>
        </p:nvSpPr>
        <p:spPr>
          <a:xfrm>
            <a:off x="3223963" y="3352800"/>
            <a:ext cx="2631900" cy="130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r-HR" b="1" dirty="0" smtClean="0"/>
              <a:t>Modernizacija pogona</a:t>
            </a:r>
            <a:endParaRPr lang="en" b="1" dirty="0"/>
          </a:p>
          <a:p>
            <a:pPr lvl="0" rtl="0">
              <a:spcBef>
                <a:spcPts val="0"/>
              </a:spcBef>
              <a:buNone/>
            </a:pPr>
            <a:r>
              <a:rPr lang="hr-HR" sz="1200" dirty="0" smtClean="0"/>
              <a:t>-modernizirati pogon novim i ekonomičnijim generatorima </a:t>
            </a:r>
          </a:p>
          <a:p>
            <a:pPr lvl="0" rtl="0">
              <a:spcBef>
                <a:spcPts val="0"/>
              </a:spcBef>
              <a:buNone/>
            </a:pPr>
            <a:endParaRPr lang="en" sz="1200" dirty="0"/>
          </a:p>
        </p:txBody>
      </p:sp>
      <p:sp>
        <p:nvSpPr>
          <p:cNvPr id="226" name="Shape 226"/>
          <p:cNvSpPr txBox="1">
            <a:spLocks noGrp="1"/>
          </p:cNvSpPr>
          <p:nvPr>
            <p:ph type="body" idx="3"/>
          </p:nvPr>
        </p:nvSpPr>
        <p:spPr>
          <a:xfrm>
            <a:off x="5990727" y="3352800"/>
            <a:ext cx="2631900" cy="130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r-HR" b="1" dirty="0" smtClean="0"/>
              <a:t>Kontinuirana edukacija i razvoj</a:t>
            </a:r>
            <a:endParaRPr lang="en" b="1" dirty="0"/>
          </a:p>
          <a:p>
            <a:pPr lvl="0" rtl="0">
              <a:spcBef>
                <a:spcPts val="0"/>
              </a:spcBef>
              <a:buNone/>
            </a:pPr>
            <a:r>
              <a:rPr lang="hr-HR" sz="1200" dirty="0" smtClean="0"/>
              <a:t>-kontinuirano educirati djelatnike </a:t>
            </a:r>
          </a:p>
          <a:p>
            <a:pPr lvl="0" rtl="0">
              <a:spcBef>
                <a:spcPts val="0"/>
              </a:spcBef>
              <a:buNone/>
            </a:pPr>
            <a:r>
              <a:rPr lang="hr-HR" sz="1200" dirty="0" smtClean="0"/>
              <a:t>-ispitati mogućnosti rada na druge obnovljive izvore energije (biomasa ili </a:t>
            </a:r>
            <a:r>
              <a:rPr lang="hr-HR" sz="1200" dirty="0" err="1" smtClean="0"/>
              <a:t>vjetropark</a:t>
            </a:r>
            <a:r>
              <a:rPr lang="hr-HR" sz="1200" dirty="0" smtClean="0"/>
              <a:t>) kako bi se povećala proizvodnja</a:t>
            </a:r>
            <a:endParaRPr lang="en" sz="1200" dirty="0"/>
          </a:p>
          <a:p>
            <a:pPr lvl="0" rtl="0">
              <a:spcBef>
                <a:spcPts val="0"/>
              </a:spcBef>
              <a:buNone/>
            </a:pPr>
            <a:endParaRPr sz="1200" dirty="0"/>
          </a:p>
        </p:txBody>
      </p:sp>
      <p:sp>
        <p:nvSpPr>
          <p:cNvPr id="227" name="Shape 227"/>
          <p:cNvSpPr/>
          <p:nvPr/>
        </p:nvSpPr>
        <p:spPr>
          <a:xfrm>
            <a:off x="4141750" y="281249"/>
            <a:ext cx="788694" cy="805192"/>
          </a:xfrm>
          <a:custGeom>
            <a:avLst/>
            <a:gdLst/>
            <a:ahLst/>
            <a:cxnLst/>
            <a:rect l="0" t="0" r="0" b="0"/>
            <a:pathLst>
              <a:path w="67641" h="69056" extrusionOk="0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8" name="Shape 228"/>
          <p:cNvSpPr/>
          <p:nvPr/>
        </p:nvSpPr>
        <p:spPr>
          <a:xfrm>
            <a:off x="4351933" y="510216"/>
            <a:ext cx="375993" cy="347275"/>
          </a:xfrm>
          <a:custGeom>
            <a:avLst/>
            <a:gdLst/>
            <a:ahLst/>
            <a:cxnLst/>
            <a:rect l="0" t="0" r="0" b="0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/>
          <p:nvPr/>
        </p:nvSpPr>
        <p:spPr>
          <a:xfrm>
            <a:off x="1232834" y="489800"/>
            <a:ext cx="2763102" cy="4170182"/>
          </a:xfrm>
          <a:custGeom>
            <a:avLst/>
            <a:gdLst/>
            <a:ahLst/>
            <a:cxnLst/>
            <a:rect l="0" t="0" r="0" b="0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FFFFFF">
              <a:alpha val="11150"/>
            </a:srgbClr>
          </a:solidFill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0" name="Shape 240"/>
          <p:cNvSpPr txBox="1">
            <a:spLocks noGrp="1"/>
          </p:cNvSpPr>
          <p:nvPr>
            <p:ph type="body" idx="4294967295"/>
          </p:nvPr>
        </p:nvSpPr>
        <p:spPr>
          <a:xfrm>
            <a:off x="4472475" y="483518"/>
            <a:ext cx="3777899" cy="4170257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just" rtl="0">
              <a:spcBef>
                <a:spcPts val="0"/>
              </a:spcBef>
              <a:buNone/>
            </a:pPr>
            <a:r>
              <a:rPr lang="hr-HR" dirty="0" smtClean="0"/>
              <a:t>Zaključak:</a:t>
            </a:r>
          </a:p>
          <a:p>
            <a:pPr lvl="0" algn="just" rtl="0">
              <a:spcBef>
                <a:spcPts val="0"/>
              </a:spcBef>
              <a:buNone/>
            </a:pPr>
            <a:r>
              <a:rPr lang="hr-HR" dirty="0" err="1" smtClean="0"/>
              <a:t>Mikrosustav</a:t>
            </a:r>
            <a:r>
              <a:rPr lang="hr-HR" dirty="0" smtClean="0"/>
              <a:t> munjara Zeleni Vir protočna je HE na izvoru Zeleni Vir koji nikada ne presuši.</a:t>
            </a:r>
            <a:r>
              <a:rPr lang="hr-HR" dirty="0"/>
              <a:t> </a:t>
            </a:r>
            <a:r>
              <a:rPr lang="hr-HR" dirty="0" smtClean="0"/>
              <a:t>No, zbog zastarjelih generatora i povećanja potreba za el. energijom od nekadašnjeg opskrbljivača postala je dopunski pogon jer pokriva potrebe samo jednog mjesta manjeg od 1000 stanovnika. Osim toga dislocirana je na nepristupačnom vapnenačkom terenu. </a:t>
            </a:r>
          </a:p>
        </p:txBody>
      </p:sp>
      <p:sp>
        <p:nvSpPr>
          <p:cNvPr id="241" name="Shape 241"/>
          <p:cNvSpPr/>
          <p:nvPr/>
        </p:nvSpPr>
        <p:spPr>
          <a:xfrm>
            <a:off x="1326150" y="839000"/>
            <a:ext cx="1888499" cy="335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000" dirty="0">
                <a:solidFill>
                  <a:srgbClr val="999999"/>
                </a:solidFill>
                <a:latin typeface="Sniglet"/>
                <a:ea typeface="Sniglet"/>
                <a:cs typeface="Sniglet"/>
                <a:sym typeface="Sniglet"/>
              </a:rPr>
              <a:t>Place your screenshot here</a:t>
            </a:r>
          </a:p>
        </p:txBody>
      </p:sp>
      <p:pic>
        <p:nvPicPr>
          <p:cNvPr id="5" name="Slika 4" descr="IMG0010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843558"/>
            <a:ext cx="2448272" cy="3384376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251520" y="771550"/>
            <a:ext cx="86409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Slika 7</a:t>
            </a:r>
          </a:p>
          <a:p>
            <a:r>
              <a:rPr lang="hr-HR" dirty="0" smtClean="0"/>
              <a:t>Gubitak</a:t>
            </a:r>
          </a:p>
          <a:p>
            <a:r>
              <a:rPr lang="hr-HR" dirty="0" smtClean="0"/>
              <a:t>Vode uslijed preljeva</a:t>
            </a:r>
            <a:endParaRPr lang="hr-HR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/>
          <p:nvPr/>
        </p:nvSpPr>
        <p:spPr>
          <a:xfrm>
            <a:off x="755576" y="623036"/>
            <a:ext cx="3168352" cy="3921827"/>
          </a:xfrm>
          <a:custGeom>
            <a:avLst/>
            <a:gdLst/>
            <a:ahLst/>
            <a:cxnLst/>
            <a:rect l="0" t="0" r="0" b="0"/>
            <a:pathLst>
              <a:path w="25999" h="54713" extrusionOk="0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solidFill>
            <a:srgbClr val="FFFFFF">
              <a:alpha val="11150"/>
            </a:srgbClr>
          </a:solidFill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7" name="Shape 247"/>
          <p:cNvSpPr/>
          <p:nvPr/>
        </p:nvSpPr>
        <p:spPr>
          <a:xfrm>
            <a:off x="1431600" y="1188850"/>
            <a:ext cx="1589700" cy="281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>
                <a:solidFill>
                  <a:srgbClr val="999999"/>
                </a:solidFill>
                <a:latin typeface="Sniglet"/>
                <a:ea typeface="Sniglet"/>
                <a:cs typeface="Sniglet"/>
                <a:sym typeface="Sniglet"/>
              </a:rPr>
              <a:t>Place your screenshot here</a:t>
            </a:r>
          </a:p>
        </p:txBody>
      </p:sp>
      <p:sp>
        <p:nvSpPr>
          <p:cNvPr id="248" name="Shape 248"/>
          <p:cNvSpPr txBox="1">
            <a:spLocks noGrp="1"/>
          </p:cNvSpPr>
          <p:nvPr>
            <p:ph type="body" idx="4294967295"/>
          </p:nvPr>
        </p:nvSpPr>
        <p:spPr>
          <a:xfrm>
            <a:off x="4499992" y="3052800"/>
            <a:ext cx="3777899" cy="2090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just" rtl="0">
              <a:spcBef>
                <a:spcPts val="0"/>
              </a:spcBef>
              <a:buNone/>
            </a:pPr>
            <a:r>
              <a:rPr lang="hr-HR" dirty="0" smtClean="0">
                <a:latin typeface="Walter Turncoat"/>
                <a:ea typeface="Walter Turncoat"/>
                <a:sym typeface="Walter Turncoat"/>
              </a:rPr>
              <a:t>Da bi se isplatilo njezino održavanje, potrebno ju je modernizirati, osuvremeniti te poduzeti korake k racionalizaciji proizvodnje i troškova-automatizirati, proširiti djelatnost, izgraditi nova postrojenja, poboljšati infrastrukturu i istražiti dodatne potencijalne izvore. U protivnome, zbog stalnog povećavanja el. Potrošača i velike ovisnosti o vremenskim prilikama vrlo je izgledno da će njeno postojanje postati suvišno.</a:t>
            </a:r>
            <a:endParaRPr lang="en" dirty="0"/>
          </a:p>
        </p:txBody>
      </p:sp>
      <p:pic>
        <p:nvPicPr>
          <p:cNvPr id="5" name="Slika 4" descr="DSC_016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203598"/>
            <a:ext cx="2736304" cy="2808312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323528" y="4659982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Slika 8 uobičajen dotok</a:t>
            </a:r>
            <a:endParaRPr lang="hr-H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je zajedničko cesarićevom slapu i munjari?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idx="2"/>
          </p:nvPr>
        </p:nvSpPr>
        <p:spPr>
          <a:xfrm>
            <a:off x="4692275" y="1419623"/>
            <a:ext cx="3994500" cy="3506202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 Kada je već nešto napravljeno i pridonosi nečemu, makar i u maloj količini, je li opravdano prestati s radom? Munjara jest mala, ali pridonosi proizvodnji.</a:t>
            </a:r>
          </a:p>
          <a:p>
            <a:pPr>
              <a:buNone/>
            </a:pPr>
            <a:r>
              <a:rPr lang="hr-HR" dirty="0" smtClean="0"/>
              <a:t>Jer, kao što kaže </a:t>
            </a:r>
            <a:r>
              <a:rPr lang="hr-HR" dirty="0" err="1" smtClean="0"/>
              <a:t>Dobriša</a:t>
            </a:r>
            <a:r>
              <a:rPr lang="hr-HR" dirty="0" smtClean="0"/>
              <a:t> Cesarić: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 smtClean="0"/>
              <a:t>Teče i teče, </a:t>
            </a:r>
            <a:r>
              <a:rPr lang="hr-HR" dirty="0" err="1" smtClean="0"/>
              <a:t>teče</a:t>
            </a:r>
            <a:r>
              <a:rPr lang="hr-HR" dirty="0" smtClean="0"/>
              <a:t> jedan slap;</a:t>
            </a:r>
            <a:br>
              <a:rPr lang="hr-HR" dirty="0" smtClean="0"/>
            </a:br>
            <a:r>
              <a:rPr lang="hr-HR" dirty="0" smtClean="0"/>
              <a:t>Što u njem znači moja mala kap?</a:t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Gle, jedna duga u vodi se stvara,</a:t>
            </a:r>
            <a:br>
              <a:rPr lang="hr-HR" dirty="0" smtClean="0"/>
            </a:br>
            <a:r>
              <a:rPr lang="hr-HR" dirty="0" smtClean="0"/>
              <a:t>I sja i dršće u hiljadu šara.</a:t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Taj san u slapu da bi </a:t>
            </a:r>
            <a:r>
              <a:rPr lang="hr-HR" dirty="0" err="1" smtClean="0"/>
              <a:t>mogo</a:t>
            </a:r>
            <a:r>
              <a:rPr lang="hr-HR" dirty="0" smtClean="0"/>
              <a:t> sjati,</a:t>
            </a:r>
            <a:br>
              <a:rPr lang="hr-HR" dirty="0" smtClean="0"/>
            </a:br>
            <a:r>
              <a:rPr lang="hr-HR" dirty="0" smtClean="0"/>
              <a:t>I moja kaplja pomaže ga tkati.</a:t>
            </a:r>
            <a:endParaRPr lang="hr-HR" dirty="0"/>
          </a:p>
        </p:txBody>
      </p:sp>
      <p:pic>
        <p:nvPicPr>
          <p:cNvPr id="5" name="Slika 4" descr="DSC_01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563638"/>
            <a:ext cx="3960440" cy="3384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/>
          <p:nvPr/>
        </p:nvSpPr>
        <p:spPr>
          <a:xfrm>
            <a:off x="467544" y="339502"/>
            <a:ext cx="3960439" cy="4268454"/>
          </a:xfrm>
          <a:custGeom>
            <a:avLst/>
            <a:gdLst/>
            <a:ahLst/>
            <a:cxnLst/>
            <a:rect l="0" t="0" r="0" b="0"/>
            <a:pathLst>
              <a:path w="60958" h="86210" extrusionOk="0">
                <a:moveTo>
                  <a:pt x="28985" y="3938"/>
                </a:moveTo>
                <a:lnTo>
                  <a:pt x="29189" y="4006"/>
                </a:lnTo>
                <a:lnTo>
                  <a:pt x="29189" y="4141"/>
                </a:lnTo>
                <a:lnTo>
                  <a:pt x="29189" y="4277"/>
                </a:lnTo>
                <a:lnTo>
                  <a:pt x="28985" y="4345"/>
                </a:lnTo>
                <a:lnTo>
                  <a:pt x="28850" y="4277"/>
                </a:lnTo>
                <a:lnTo>
                  <a:pt x="28782" y="4141"/>
                </a:lnTo>
                <a:lnTo>
                  <a:pt x="28850" y="4006"/>
                </a:lnTo>
                <a:lnTo>
                  <a:pt x="28985" y="3938"/>
                </a:lnTo>
                <a:close/>
                <a:moveTo>
                  <a:pt x="30479" y="3734"/>
                </a:moveTo>
                <a:lnTo>
                  <a:pt x="30615" y="3802"/>
                </a:lnTo>
                <a:lnTo>
                  <a:pt x="30750" y="3870"/>
                </a:lnTo>
                <a:lnTo>
                  <a:pt x="30818" y="4006"/>
                </a:lnTo>
                <a:lnTo>
                  <a:pt x="30818" y="4141"/>
                </a:lnTo>
                <a:lnTo>
                  <a:pt x="30818" y="4277"/>
                </a:lnTo>
                <a:lnTo>
                  <a:pt x="30750" y="4345"/>
                </a:lnTo>
                <a:lnTo>
                  <a:pt x="30615" y="4481"/>
                </a:lnTo>
                <a:lnTo>
                  <a:pt x="30343" y="4481"/>
                </a:lnTo>
                <a:lnTo>
                  <a:pt x="30207" y="4345"/>
                </a:lnTo>
                <a:lnTo>
                  <a:pt x="30139" y="4277"/>
                </a:lnTo>
                <a:lnTo>
                  <a:pt x="30139" y="4141"/>
                </a:lnTo>
                <a:lnTo>
                  <a:pt x="30139" y="4006"/>
                </a:lnTo>
                <a:lnTo>
                  <a:pt x="30207" y="3870"/>
                </a:lnTo>
                <a:lnTo>
                  <a:pt x="30343" y="3802"/>
                </a:lnTo>
                <a:lnTo>
                  <a:pt x="30479" y="3734"/>
                </a:lnTo>
                <a:close/>
                <a:moveTo>
                  <a:pt x="56885" y="7943"/>
                </a:moveTo>
                <a:lnTo>
                  <a:pt x="56885" y="78132"/>
                </a:lnTo>
                <a:lnTo>
                  <a:pt x="56817" y="78200"/>
                </a:lnTo>
                <a:lnTo>
                  <a:pt x="4209" y="78200"/>
                </a:lnTo>
                <a:lnTo>
                  <a:pt x="4141" y="78132"/>
                </a:lnTo>
                <a:lnTo>
                  <a:pt x="4141" y="7943"/>
                </a:lnTo>
                <a:close/>
                <a:moveTo>
                  <a:pt x="30479" y="80440"/>
                </a:moveTo>
                <a:lnTo>
                  <a:pt x="30071" y="80508"/>
                </a:lnTo>
                <a:lnTo>
                  <a:pt x="29732" y="80576"/>
                </a:lnTo>
                <a:lnTo>
                  <a:pt x="29461" y="80779"/>
                </a:lnTo>
                <a:lnTo>
                  <a:pt x="29189" y="80983"/>
                </a:lnTo>
                <a:lnTo>
                  <a:pt x="28917" y="81255"/>
                </a:lnTo>
                <a:lnTo>
                  <a:pt x="28782" y="81594"/>
                </a:lnTo>
                <a:lnTo>
                  <a:pt x="28646" y="81933"/>
                </a:lnTo>
                <a:lnTo>
                  <a:pt x="28646" y="82273"/>
                </a:lnTo>
                <a:lnTo>
                  <a:pt x="28646" y="82341"/>
                </a:lnTo>
                <a:lnTo>
                  <a:pt x="28646" y="82680"/>
                </a:lnTo>
                <a:lnTo>
                  <a:pt x="28782" y="83020"/>
                </a:lnTo>
                <a:lnTo>
                  <a:pt x="28985" y="83291"/>
                </a:lnTo>
                <a:lnTo>
                  <a:pt x="29189" y="83563"/>
                </a:lnTo>
                <a:lnTo>
                  <a:pt x="29461" y="83834"/>
                </a:lnTo>
                <a:lnTo>
                  <a:pt x="29800" y="83970"/>
                </a:lnTo>
                <a:lnTo>
                  <a:pt x="30139" y="84106"/>
                </a:lnTo>
                <a:lnTo>
                  <a:pt x="30818" y="84106"/>
                </a:lnTo>
                <a:lnTo>
                  <a:pt x="31158" y="83970"/>
                </a:lnTo>
                <a:lnTo>
                  <a:pt x="31497" y="83766"/>
                </a:lnTo>
                <a:lnTo>
                  <a:pt x="31768" y="83563"/>
                </a:lnTo>
                <a:lnTo>
                  <a:pt x="31972" y="83291"/>
                </a:lnTo>
                <a:lnTo>
                  <a:pt x="32176" y="83020"/>
                </a:lnTo>
                <a:lnTo>
                  <a:pt x="32244" y="82612"/>
                </a:lnTo>
                <a:lnTo>
                  <a:pt x="32312" y="82273"/>
                </a:lnTo>
                <a:lnTo>
                  <a:pt x="32244" y="81933"/>
                </a:lnTo>
                <a:lnTo>
                  <a:pt x="32176" y="81594"/>
                </a:lnTo>
                <a:lnTo>
                  <a:pt x="31972" y="81255"/>
                </a:lnTo>
                <a:lnTo>
                  <a:pt x="31768" y="80983"/>
                </a:lnTo>
                <a:lnTo>
                  <a:pt x="31497" y="80779"/>
                </a:lnTo>
                <a:lnTo>
                  <a:pt x="31158" y="80576"/>
                </a:lnTo>
                <a:lnTo>
                  <a:pt x="30818" y="80508"/>
                </a:lnTo>
                <a:lnTo>
                  <a:pt x="30479" y="80440"/>
                </a:lnTo>
                <a:close/>
                <a:moveTo>
                  <a:pt x="30886" y="80304"/>
                </a:moveTo>
                <a:lnTo>
                  <a:pt x="31225" y="80440"/>
                </a:lnTo>
                <a:lnTo>
                  <a:pt x="31565" y="80644"/>
                </a:lnTo>
                <a:lnTo>
                  <a:pt x="31904" y="80847"/>
                </a:lnTo>
                <a:lnTo>
                  <a:pt x="32108" y="81187"/>
                </a:lnTo>
                <a:lnTo>
                  <a:pt x="32312" y="81526"/>
                </a:lnTo>
                <a:lnTo>
                  <a:pt x="32447" y="81866"/>
                </a:lnTo>
                <a:lnTo>
                  <a:pt x="32447" y="82273"/>
                </a:lnTo>
                <a:lnTo>
                  <a:pt x="32447" y="82680"/>
                </a:lnTo>
                <a:lnTo>
                  <a:pt x="32312" y="83020"/>
                </a:lnTo>
                <a:lnTo>
                  <a:pt x="32108" y="83359"/>
                </a:lnTo>
                <a:lnTo>
                  <a:pt x="31904" y="83698"/>
                </a:lnTo>
                <a:lnTo>
                  <a:pt x="31565" y="83902"/>
                </a:lnTo>
                <a:lnTo>
                  <a:pt x="31225" y="84106"/>
                </a:lnTo>
                <a:lnTo>
                  <a:pt x="30886" y="84241"/>
                </a:lnTo>
                <a:lnTo>
                  <a:pt x="30479" y="84309"/>
                </a:lnTo>
                <a:lnTo>
                  <a:pt x="30071" y="84241"/>
                </a:lnTo>
                <a:lnTo>
                  <a:pt x="29732" y="84106"/>
                </a:lnTo>
                <a:lnTo>
                  <a:pt x="29393" y="83970"/>
                </a:lnTo>
                <a:lnTo>
                  <a:pt x="29053" y="83698"/>
                </a:lnTo>
                <a:lnTo>
                  <a:pt x="28850" y="83427"/>
                </a:lnTo>
                <a:lnTo>
                  <a:pt x="28646" y="83087"/>
                </a:lnTo>
                <a:lnTo>
                  <a:pt x="28510" y="82748"/>
                </a:lnTo>
                <a:lnTo>
                  <a:pt x="28442" y="82341"/>
                </a:lnTo>
                <a:lnTo>
                  <a:pt x="28442" y="82273"/>
                </a:lnTo>
                <a:lnTo>
                  <a:pt x="28510" y="81866"/>
                </a:lnTo>
                <a:lnTo>
                  <a:pt x="28646" y="81526"/>
                </a:lnTo>
                <a:lnTo>
                  <a:pt x="28782" y="81187"/>
                </a:lnTo>
                <a:lnTo>
                  <a:pt x="29053" y="80847"/>
                </a:lnTo>
                <a:lnTo>
                  <a:pt x="29325" y="80644"/>
                </a:lnTo>
                <a:lnTo>
                  <a:pt x="29664" y="80440"/>
                </a:lnTo>
                <a:lnTo>
                  <a:pt x="30071" y="80304"/>
                </a:lnTo>
                <a:close/>
                <a:moveTo>
                  <a:pt x="3530" y="815"/>
                </a:moveTo>
                <a:lnTo>
                  <a:pt x="2987" y="883"/>
                </a:lnTo>
                <a:lnTo>
                  <a:pt x="2512" y="1019"/>
                </a:lnTo>
                <a:lnTo>
                  <a:pt x="2036" y="1290"/>
                </a:lnTo>
                <a:lnTo>
                  <a:pt x="1629" y="1630"/>
                </a:lnTo>
                <a:lnTo>
                  <a:pt x="1290" y="2037"/>
                </a:lnTo>
                <a:lnTo>
                  <a:pt x="1086" y="2512"/>
                </a:lnTo>
                <a:lnTo>
                  <a:pt x="950" y="2987"/>
                </a:lnTo>
                <a:lnTo>
                  <a:pt x="882" y="3530"/>
                </a:lnTo>
                <a:lnTo>
                  <a:pt x="882" y="82612"/>
                </a:lnTo>
                <a:lnTo>
                  <a:pt x="950" y="83155"/>
                </a:lnTo>
                <a:lnTo>
                  <a:pt x="1086" y="83698"/>
                </a:lnTo>
                <a:lnTo>
                  <a:pt x="1358" y="84174"/>
                </a:lnTo>
                <a:lnTo>
                  <a:pt x="1765" y="84581"/>
                </a:lnTo>
                <a:lnTo>
                  <a:pt x="2172" y="84852"/>
                </a:lnTo>
                <a:lnTo>
                  <a:pt x="2715" y="85124"/>
                </a:lnTo>
                <a:lnTo>
                  <a:pt x="3258" y="85260"/>
                </a:lnTo>
                <a:lnTo>
                  <a:pt x="3869" y="85328"/>
                </a:lnTo>
                <a:lnTo>
                  <a:pt x="57156" y="85328"/>
                </a:lnTo>
                <a:lnTo>
                  <a:pt x="57767" y="85260"/>
                </a:lnTo>
                <a:lnTo>
                  <a:pt x="58310" y="85124"/>
                </a:lnTo>
                <a:lnTo>
                  <a:pt x="58785" y="84852"/>
                </a:lnTo>
                <a:lnTo>
                  <a:pt x="59260" y="84513"/>
                </a:lnTo>
                <a:lnTo>
                  <a:pt x="59600" y="84106"/>
                </a:lnTo>
                <a:lnTo>
                  <a:pt x="59871" y="83631"/>
                </a:lnTo>
                <a:lnTo>
                  <a:pt x="60075" y="83087"/>
                </a:lnTo>
                <a:lnTo>
                  <a:pt x="60143" y="82477"/>
                </a:lnTo>
                <a:lnTo>
                  <a:pt x="60143" y="3530"/>
                </a:lnTo>
                <a:lnTo>
                  <a:pt x="60075" y="2987"/>
                </a:lnTo>
                <a:lnTo>
                  <a:pt x="59939" y="2512"/>
                </a:lnTo>
                <a:lnTo>
                  <a:pt x="59668" y="2037"/>
                </a:lnTo>
                <a:lnTo>
                  <a:pt x="59328" y="1630"/>
                </a:lnTo>
                <a:lnTo>
                  <a:pt x="58921" y="1290"/>
                </a:lnTo>
                <a:lnTo>
                  <a:pt x="58446" y="1019"/>
                </a:lnTo>
                <a:lnTo>
                  <a:pt x="57903" y="883"/>
                </a:lnTo>
                <a:lnTo>
                  <a:pt x="57360" y="815"/>
                </a:lnTo>
                <a:close/>
                <a:moveTo>
                  <a:pt x="57971" y="679"/>
                </a:moveTo>
                <a:lnTo>
                  <a:pt x="58514" y="883"/>
                </a:lnTo>
                <a:lnTo>
                  <a:pt x="58989" y="1155"/>
                </a:lnTo>
                <a:lnTo>
                  <a:pt x="59464" y="1494"/>
                </a:lnTo>
                <a:lnTo>
                  <a:pt x="59804" y="1901"/>
                </a:lnTo>
                <a:lnTo>
                  <a:pt x="60075" y="2444"/>
                </a:lnTo>
                <a:lnTo>
                  <a:pt x="60211" y="2987"/>
                </a:lnTo>
                <a:lnTo>
                  <a:pt x="60279" y="3530"/>
                </a:lnTo>
                <a:lnTo>
                  <a:pt x="60279" y="82477"/>
                </a:lnTo>
                <a:lnTo>
                  <a:pt x="60211" y="83087"/>
                </a:lnTo>
                <a:lnTo>
                  <a:pt x="60075" y="83698"/>
                </a:lnTo>
                <a:lnTo>
                  <a:pt x="59736" y="84174"/>
                </a:lnTo>
                <a:lnTo>
                  <a:pt x="59396" y="84649"/>
                </a:lnTo>
                <a:lnTo>
                  <a:pt x="58921" y="84988"/>
                </a:lnTo>
                <a:lnTo>
                  <a:pt x="58378" y="85260"/>
                </a:lnTo>
                <a:lnTo>
                  <a:pt x="57767" y="85463"/>
                </a:lnTo>
                <a:lnTo>
                  <a:pt x="57156" y="85531"/>
                </a:lnTo>
                <a:lnTo>
                  <a:pt x="3869" y="85531"/>
                </a:lnTo>
                <a:lnTo>
                  <a:pt x="3190" y="85463"/>
                </a:lnTo>
                <a:lnTo>
                  <a:pt x="2647" y="85260"/>
                </a:lnTo>
                <a:lnTo>
                  <a:pt x="2104" y="84988"/>
                </a:lnTo>
                <a:lnTo>
                  <a:pt x="1629" y="84649"/>
                </a:lnTo>
                <a:lnTo>
                  <a:pt x="1222" y="84241"/>
                </a:lnTo>
                <a:lnTo>
                  <a:pt x="950" y="83766"/>
                </a:lnTo>
                <a:lnTo>
                  <a:pt x="747" y="83223"/>
                </a:lnTo>
                <a:lnTo>
                  <a:pt x="679" y="82612"/>
                </a:lnTo>
                <a:lnTo>
                  <a:pt x="679" y="3530"/>
                </a:lnTo>
                <a:lnTo>
                  <a:pt x="747" y="2987"/>
                </a:lnTo>
                <a:lnTo>
                  <a:pt x="950" y="2444"/>
                </a:lnTo>
                <a:lnTo>
                  <a:pt x="1154" y="1901"/>
                </a:lnTo>
                <a:lnTo>
                  <a:pt x="1561" y="1494"/>
                </a:lnTo>
                <a:lnTo>
                  <a:pt x="1969" y="1155"/>
                </a:lnTo>
                <a:lnTo>
                  <a:pt x="2444" y="883"/>
                </a:lnTo>
                <a:lnTo>
                  <a:pt x="2987" y="679"/>
                </a:lnTo>
                <a:close/>
                <a:moveTo>
                  <a:pt x="3530" y="1"/>
                </a:moveTo>
                <a:lnTo>
                  <a:pt x="2851" y="68"/>
                </a:lnTo>
                <a:lnTo>
                  <a:pt x="2172" y="204"/>
                </a:lnTo>
                <a:lnTo>
                  <a:pt x="1561" y="544"/>
                </a:lnTo>
                <a:lnTo>
                  <a:pt x="1018" y="1019"/>
                </a:lnTo>
                <a:lnTo>
                  <a:pt x="611" y="1562"/>
                </a:lnTo>
                <a:lnTo>
                  <a:pt x="272" y="2173"/>
                </a:lnTo>
                <a:lnTo>
                  <a:pt x="68" y="2852"/>
                </a:lnTo>
                <a:lnTo>
                  <a:pt x="0" y="3530"/>
                </a:lnTo>
                <a:lnTo>
                  <a:pt x="0" y="82612"/>
                </a:lnTo>
                <a:lnTo>
                  <a:pt x="68" y="83359"/>
                </a:lnTo>
                <a:lnTo>
                  <a:pt x="339" y="84038"/>
                </a:lnTo>
                <a:lnTo>
                  <a:pt x="679" y="84649"/>
                </a:lnTo>
                <a:lnTo>
                  <a:pt x="1154" y="85124"/>
                </a:lnTo>
                <a:lnTo>
                  <a:pt x="1697" y="85599"/>
                </a:lnTo>
                <a:lnTo>
                  <a:pt x="2376" y="85938"/>
                </a:lnTo>
                <a:lnTo>
                  <a:pt x="3055" y="86142"/>
                </a:lnTo>
                <a:lnTo>
                  <a:pt x="3869" y="86210"/>
                </a:lnTo>
                <a:lnTo>
                  <a:pt x="57156" y="86210"/>
                </a:lnTo>
                <a:lnTo>
                  <a:pt x="57903" y="86142"/>
                </a:lnTo>
                <a:lnTo>
                  <a:pt x="58582" y="85938"/>
                </a:lnTo>
                <a:lnTo>
                  <a:pt x="59260" y="85599"/>
                </a:lnTo>
                <a:lnTo>
                  <a:pt x="59804" y="85124"/>
                </a:lnTo>
                <a:lnTo>
                  <a:pt x="60347" y="84581"/>
                </a:lnTo>
                <a:lnTo>
                  <a:pt x="60686" y="83970"/>
                </a:lnTo>
                <a:lnTo>
                  <a:pt x="60890" y="83223"/>
                </a:lnTo>
                <a:lnTo>
                  <a:pt x="60957" y="82477"/>
                </a:lnTo>
                <a:lnTo>
                  <a:pt x="60957" y="3530"/>
                </a:lnTo>
                <a:lnTo>
                  <a:pt x="60890" y="2852"/>
                </a:lnTo>
                <a:lnTo>
                  <a:pt x="60686" y="2173"/>
                </a:lnTo>
                <a:lnTo>
                  <a:pt x="60347" y="1562"/>
                </a:lnTo>
                <a:lnTo>
                  <a:pt x="59939" y="1019"/>
                </a:lnTo>
                <a:lnTo>
                  <a:pt x="59396" y="544"/>
                </a:lnTo>
                <a:lnTo>
                  <a:pt x="58785" y="204"/>
                </a:lnTo>
                <a:lnTo>
                  <a:pt x="58106" y="68"/>
                </a:lnTo>
                <a:lnTo>
                  <a:pt x="57360" y="1"/>
                </a:lnTo>
                <a:close/>
              </a:path>
            </a:pathLst>
          </a:custGeom>
          <a:solidFill>
            <a:srgbClr val="FFFFFF">
              <a:alpha val="11150"/>
            </a:srgbClr>
          </a:solidFill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254" name="Shape 254"/>
          <p:cNvSpPr/>
          <p:nvPr/>
        </p:nvSpPr>
        <p:spPr>
          <a:xfrm>
            <a:off x="1052100" y="910325"/>
            <a:ext cx="2493299" cy="333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 dirty="0">
                <a:solidFill>
                  <a:srgbClr val="999999"/>
                </a:solidFill>
                <a:latin typeface="Sniglet"/>
                <a:ea typeface="Sniglet"/>
                <a:cs typeface="Sniglet"/>
                <a:sym typeface="Sniglet"/>
              </a:rPr>
              <a:t>Place your screenshot here</a:t>
            </a:r>
          </a:p>
        </p:txBody>
      </p:sp>
      <p:sp>
        <p:nvSpPr>
          <p:cNvPr id="255" name="Shape 255"/>
          <p:cNvSpPr txBox="1">
            <a:spLocks noGrp="1"/>
          </p:cNvSpPr>
          <p:nvPr>
            <p:ph type="body" idx="4294967295"/>
          </p:nvPr>
        </p:nvSpPr>
        <p:spPr>
          <a:xfrm>
            <a:off x="4472475" y="2563075"/>
            <a:ext cx="3777899" cy="2090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r-HR" dirty="0" smtClean="0">
                <a:latin typeface="Walter Turncoat"/>
                <a:ea typeface="Walter Turncoat"/>
                <a:sym typeface="Walter Turncoat"/>
              </a:rPr>
              <a:t>ZAHVALE: </a:t>
            </a:r>
          </a:p>
          <a:p>
            <a:pPr lvl="0" rtl="0">
              <a:spcBef>
                <a:spcPts val="0"/>
              </a:spcBef>
              <a:buNone/>
            </a:pPr>
            <a:r>
              <a:rPr lang="hr-HR" dirty="0" smtClean="0">
                <a:latin typeface="Walter Turncoat"/>
                <a:ea typeface="Walter Turncoat"/>
                <a:sym typeface="Walter Turncoat"/>
              </a:rPr>
              <a:t>Turističkoj zajednici Skrad-izletište Zeleni Vir</a:t>
            </a:r>
          </a:p>
          <a:p>
            <a:pPr lvl="0" rtl="0">
              <a:spcBef>
                <a:spcPts val="0"/>
              </a:spcBef>
              <a:buNone/>
            </a:pPr>
            <a:r>
              <a:rPr lang="hr-HR" dirty="0" smtClean="0">
                <a:latin typeface="Walter Turncoat"/>
                <a:ea typeface="Walter Turncoat"/>
                <a:sym typeface="Walter Turncoat"/>
              </a:rPr>
              <a:t>Poslovođi munjare Zeleni Vir Jurici </a:t>
            </a:r>
            <a:r>
              <a:rPr lang="hr-HR" dirty="0" err="1" smtClean="0">
                <a:latin typeface="Walter Turncoat"/>
                <a:ea typeface="Walter Turncoat"/>
                <a:sym typeface="Walter Turncoat"/>
              </a:rPr>
              <a:t>Štivičiću</a:t>
            </a:r>
            <a:endParaRPr lang="en" dirty="0"/>
          </a:p>
        </p:txBody>
      </p:sp>
      <p:pic>
        <p:nvPicPr>
          <p:cNvPr id="5" name="Slika 4" descr="DSC_026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771550"/>
            <a:ext cx="3384376" cy="3456384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467544" y="4731990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Slika 9 zgrada potječe iz 1921.g.</a:t>
            </a:r>
            <a:endParaRPr lang="hr-H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/>
          <p:nvPr/>
        </p:nvSpPr>
        <p:spPr>
          <a:xfrm>
            <a:off x="467544" y="483518"/>
            <a:ext cx="7488832" cy="4115103"/>
          </a:xfrm>
          <a:custGeom>
            <a:avLst/>
            <a:gdLst/>
            <a:ahLst/>
            <a:cxnLst/>
            <a:rect l="0" t="0" r="0" b="0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>
              <a:alpha val="11150"/>
            </a:srgbClr>
          </a:solidFill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endParaRPr dirty="0"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261" name="Shape 261"/>
          <p:cNvSpPr/>
          <p:nvPr/>
        </p:nvSpPr>
        <p:spPr>
          <a:xfrm>
            <a:off x="791005" y="1202932"/>
            <a:ext cx="4220700" cy="269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 dirty="0">
                <a:solidFill>
                  <a:srgbClr val="999999"/>
                </a:solidFill>
                <a:latin typeface="Sniglet"/>
                <a:ea typeface="Sniglet"/>
                <a:cs typeface="Sniglet"/>
                <a:sym typeface="Sniglet"/>
              </a:rPr>
              <a:t>Place your screenshot here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899592" y="771550"/>
            <a:ext cx="633670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dirty="0" smtClean="0"/>
              <a:t>Literatura:</a:t>
            </a:r>
          </a:p>
          <a:p>
            <a:pPr lvl="0"/>
            <a:r>
              <a:rPr lang="hr-HR" dirty="0" smtClean="0">
                <a:solidFill>
                  <a:schemeClr val="bg1"/>
                </a:solidFill>
                <a:hlinkClick r:id="rId3"/>
              </a:rPr>
              <a:t>http://proizvodnja.hep.hr/proizvodnja/osnovni/hidroelektrane/zapad/</a:t>
            </a:r>
            <a:r>
              <a:rPr lang="hr-HR" dirty="0" err="1" smtClean="0">
                <a:solidFill>
                  <a:schemeClr val="bg1"/>
                </a:solidFill>
                <a:hlinkClick r:id="rId3"/>
              </a:rPr>
              <a:t>vinodol.aspx</a:t>
            </a:r>
            <a:endParaRPr lang="hr-HR" dirty="0" smtClean="0">
              <a:solidFill>
                <a:schemeClr val="bg1"/>
              </a:solidFill>
            </a:endParaRPr>
          </a:p>
          <a:p>
            <a:pPr lvl="0"/>
            <a:endParaRPr lang="hr-HR" dirty="0" smtClean="0">
              <a:solidFill>
                <a:schemeClr val="bg1"/>
              </a:solidFill>
            </a:endParaRPr>
          </a:p>
          <a:p>
            <a:pPr lvl="0"/>
            <a:r>
              <a:rPr lang="hr-HR" dirty="0" smtClean="0">
                <a:solidFill>
                  <a:schemeClr val="bg1"/>
                </a:solidFill>
                <a:hlinkClick r:id="rId4"/>
              </a:rPr>
              <a:t>http://novilist.hr/Vijesti/Hrvatska/Male-hidroelektrane-za-velike-strahove-Odluka-o-gradnji-centrala-kod-Zelenog-Vira-otvorila-niz-pitanja</a:t>
            </a:r>
            <a:endParaRPr lang="hr-HR" dirty="0" smtClean="0">
              <a:solidFill>
                <a:schemeClr val="bg1"/>
              </a:solidFill>
            </a:endParaRPr>
          </a:p>
          <a:p>
            <a:pPr lvl="0"/>
            <a:endParaRPr lang="hr-HR" dirty="0" smtClean="0">
              <a:solidFill>
                <a:schemeClr val="bg1"/>
              </a:solidFill>
            </a:endParaRPr>
          </a:p>
          <a:p>
            <a:pPr lvl="0"/>
            <a:r>
              <a:rPr lang="hr-HR" dirty="0" smtClean="0">
                <a:solidFill>
                  <a:schemeClr val="bg1"/>
                </a:solidFill>
                <a:hlinkClick r:id="rId5"/>
              </a:rPr>
              <a:t>http://www.croinfo.net/vijesti-regija/6770-hidroelektrana-zeleni-vir-munjara-iz-1921-</a:t>
            </a:r>
            <a:r>
              <a:rPr lang="hr-HR" dirty="0" err="1" smtClean="0">
                <a:solidFill>
                  <a:schemeClr val="bg1"/>
                </a:solidFill>
                <a:hlinkClick r:id="rId5"/>
              </a:rPr>
              <a:t>g.html</a:t>
            </a:r>
            <a:endParaRPr lang="hr-HR" dirty="0" smtClean="0">
              <a:solidFill>
                <a:schemeClr val="bg1"/>
              </a:solidFill>
            </a:endParaRPr>
          </a:p>
          <a:p>
            <a:pPr lvl="0"/>
            <a:endParaRPr lang="hr-HR" dirty="0" smtClean="0">
              <a:solidFill>
                <a:schemeClr val="bg1"/>
              </a:solidFill>
            </a:endParaRPr>
          </a:p>
          <a:p>
            <a:pPr lvl="0"/>
            <a:r>
              <a:rPr lang="hr-HR" dirty="0" smtClean="0">
                <a:solidFill>
                  <a:schemeClr val="bg1"/>
                </a:solidFill>
                <a:hlinkClick r:id="rId6"/>
              </a:rPr>
              <a:t>https://www.enu.hr/ee-u-hrvatskoj/20-20-20-i-dalje/rezultati/energija-hr/</a:t>
            </a:r>
            <a:endParaRPr lang="hr-HR" dirty="0" smtClean="0">
              <a:solidFill>
                <a:schemeClr val="bg1"/>
              </a:solidFill>
            </a:endParaRPr>
          </a:p>
          <a:p>
            <a:pPr lvl="0"/>
            <a:endParaRPr lang="hr-HR" dirty="0" smtClean="0"/>
          </a:p>
          <a:p>
            <a:pPr lvl="0"/>
            <a:endParaRPr lang="hr-HR" dirty="0" smtClean="0"/>
          </a:p>
          <a:p>
            <a:pPr lvl="0"/>
            <a:endParaRPr lang="hr-HR" dirty="0" smtClean="0"/>
          </a:p>
          <a:p>
            <a:pPr lvl="0"/>
            <a:endParaRPr lang="hr-HR" dirty="0" smtClean="0"/>
          </a:p>
          <a:p>
            <a:pPr lvl="0"/>
            <a:endParaRPr lang="hr-HR" dirty="0" smtClean="0"/>
          </a:p>
          <a:p>
            <a:pPr lvl="0"/>
            <a:endParaRPr lang="hr-HR" dirty="0" smtClean="0"/>
          </a:p>
          <a:p>
            <a:pPr lvl="0"/>
            <a:endParaRPr lang="hr-HR" dirty="0" smtClean="0"/>
          </a:p>
          <a:p>
            <a:pPr lvl="0"/>
            <a:endParaRPr lang="hr-HR" dirty="0" smtClean="0"/>
          </a:p>
          <a:p>
            <a:pPr lvl="0"/>
            <a:endParaRPr lang="hr-HR" dirty="0" smtClean="0"/>
          </a:p>
          <a:p>
            <a:pPr lvl="0"/>
            <a:endParaRPr lang="hr-HR" dirty="0" smtClean="0"/>
          </a:p>
        </p:txBody>
      </p:sp>
      <p:sp>
        <p:nvSpPr>
          <p:cNvPr id="6" name="Pravokutnik 5"/>
          <p:cNvSpPr/>
          <p:nvPr/>
        </p:nvSpPr>
        <p:spPr>
          <a:xfrm>
            <a:off x="2123728" y="2499742"/>
            <a:ext cx="1656184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ctrTitle" idx="4294967295"/>
          </p:nvPr>
        </p:nvSpPr>
        <p:spPr>
          <a:xfrm>
            <a:off x="1822500" y="1202350"/>
            <a:ext cx="5457000" cy="1159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r-HR" sz="4800" dirty="0" smtClean="0"/>
              <a:t>HVALA</a:t>
            </a:r>
            <a:r>
              <a:rPr lang="en" sz="4800" dirty="0" smtClean="0"/>
              <a:t>!</a:t>
            </a:r>
            <a:endParaRPr lang="en" sz="4800" dirty="0"/>
          </a:p>
        </p:txBody>
      </p:sp>
      <p:sp>
        <p:nvSpPr>
          <p:cNvPr id="268" name="Shape 268"/>
          <p:cNvSpPr txBox="1">
            <a:spLocks noGrp="1"/>
          </p:cNvSpPr>
          <p:nvPr>
            <p:ph type="subTitle" idx="4294967295"/>
          </p:nvPr>
        </p:nvSpPr>
        <p:spPr>
          <a:xfrm>
            <a:off x="1275150" y="2376678"/>
            <a:ext cx="6593700" cy="2327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hr-HR" sz="3600" b="1" dirty="0" smtClean="0"/>
              <a:t>Ima li pitanja</a:t>
            </a:r>
            <a:r>
              <a:rPr lang="en" sz="3600" b="1" dirty="0" smtClean="0"/>
              <a:t>?</a:t>
            </a:r>
            <a:endParaRPr lang="en" sz="3600" b="1" dirty="0"/>
          </a:p>
          <a:p>
            <a:pPr lvl="0" algn="ctr" rtl="0">
              <a:spcBef>
                <a:spcPts val="0"/>
              </a:spcBef>
              <a:buNone/>
            </a:pPr>
            <a:endParaRPr dirty="0">
              <a:solidFill>
                <a:schemeClr val="lt1"/>
              </a:solidFill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hr-HR" dirty="0" smtClean="0">
                <a:solidFill>
                  <a:schemeClr val="lt1"/>
                </a:solidFill>
              </a:rPr>
              <a:t>Možete me naći:</a:t>
            </a:r>
            <a:endParaRPr lang="en" dirty="0">
              <a:solidFill>
                <a:schemeClr val="lt1"/>
              </a:solidFill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hr-HR" dirty="0" smtClean="0">
                <a:solidFill>
                  <a:schemeClr val="lt1"/>
                </a:solidFill>
              </a:rPr>
              <a:t>adrian.lisac@email.t-com.hr</a:t>
            </a:r>
            <a:endParaRPr lang="en" dirty="0">
              <a:solidFill>
                <a:schemeClr val="lt1"/>
              </a:solidFill>
            </a:endParaRPr>
          </a:p>
        </p:txBody>
      </p:sp>
      <p:sp>
        <p:nvSpPr>
          <p:cNvPr id="269" name="Shape 269"/>
          <p:cNvSpPr/>
          <p:nvPr/>
        </p:nvSpPr>
        <p:spPr>
          <a:xfrm>
            <a:off x="4207273" y="603475"/>
            <a:ext cx="687463" cy="691589"/>
          </a:xfrm>
          <a:custGeom>
            <a:avLst/>
            <a:gdLst/>
            <a:ahLst/>
            <a:cxnLst/>
            <a:rect l="0" t="0" r="0" b="0"/>
            <a:pathLst>
              <a:path w="15842" h="15938" extrusionOk="0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0" name="Shape 270"/>
          <p:cNvSpPr/>
          <p:nvPr/>
        </p:nvSpPr>
        <p:spPr>
          <a:xfrm>
            <a:off x="3799401" y="2051575"/>
            <a:ext cx="1442480" cy="102977"/>
          </a:xfrm>
          <a:custGeom>
            <a:avLst/>
            <a:gdLst/>
            <a:ahLst/>
            <a:cxnLst/>
            <a:rect l="0" t="0" r="0" b="0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SC_02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627534"/>
            <a:ext cx="7632848" cy="4104456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251520" y="267494"/>
            <a:ext cx="4248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Slika 10 turistička atrakcija </a:t>
            </a:r>
            <a:r>
              <a:rPr lang="hr-HR" dirty="0" err="1" smtClean="0">
                <a:solidFill>
                  <a:schemeClr val="bg1"/>
                </a:solidFill>
              </a:rPr>
              <a:t>Vrajži</a:t>
            </a:r>
            <a:r>
              <a:rPr lang="hr-HR" dirty="0" smtClean="0">
                <a:solidFill>
                  <a:schemeClr val="bg1"/>
                </a:solidFill>
              </a:rPr>
              <a:t> prolaz</a:t>
            </a:r>
            <a:endParaRPr lang="hr-H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ctrTitle" idx="4294967295"/>
          </p:nvPr>
        </p:nvSpPr>
        <p:spPr>
          <a:xfrm>
            <a:off x="1822500" y="1202350"/>
            <a:ext cx="5457000" cy="1159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r-HR" sz="4800" dirty="0" smtClean="0"/>
              <a:t>Uvod-motivacija</a:t>
            </a:r>
            <a:endParaRPr lang="en" sz="4800" dirty="0"/>
          </a:p>
        </p:txBody>
      </p:sp>
      <p:sp>
        <p:nvSpPr>
          <p:cNvPr id="64" name="Shape 64"/>
          <p:cNvSpPr txBox="1">
            <a:spLocks noGrp="1"/>
          </p:cNvSpPr>
          <p:nvPr>
            <p:ph type="subTitle" idx="4294967295"/>
          </p:nvPr>
        </p:nvSpPr>
        <p:spPr>
          <a:xfrm>
            <a:off x="1275150" y="2376673"/>
            <a:ext cx="6593700" cy="78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r-HR" dirty="0" smtClean="0">
                <a:solidFill>
                  <a:schemeClr val="lt1"/>
                </a:solidFill>
              </a:rPr>
              <a:t>Budući da smo 2016.g. istraživali sustav HE Novi Vinodol čiji je izdvojeni </a:t>
            </a:r>
            <a:r>
              <a:rPr lang="hr-HR" dirty="0" err="1" smtClean="0">
                <a:solidFill>
                  <a:schemeClr val="lt1"/>
                </a:solidFill>
              </a:rPr>
              <a:t>mikrosustav</a:t>
            </a:r>
            <a:r>
              <a:rPr lang="hr-HR" dirty="0" smtClean="0">
                <a:solidFill>
                  <a:schemeClr val="lt1"/>
                </a:solidFill>
              </a:rPr>
              <a:t> munjara Zeleni Vir, odlučili smo 2017.g. kao temu istraživanja proučiti isti.</a:t>
            </a:r>
          </a:p>
          <a:p>
            <a:pPr lvl="0" rtl="0">
              <a:spcBef>
                <a:spcPts val="0"/>
              </a:spcBef>
              <a:buNone/>
            </a:pPr>
            <a:r>
              <a:rPr lang="hr-HR" dirty="0" smtClean="0">
                <a:solidFill>
                  <a:schemeClr val="lt1"/>
                </a:solidFill>
              </a:rPr>
              <a:t>Osim toga, budući da je moj otac djelatnik HEP-a te da sam, nakon </a:t>
            </a:r>
            <a:r>
              <a:rPr lang="hr-HR" dirty="0" err="1" smtClean="0">
                <a:solidFill>
                  <a:schemeClr val="lt1"/>
                </a:solidFill>
              </a:rPr>
              <a:t>ledoloma</a:t>
            </a:r>
            <a:r>
              <a:rPr lang="hr-HR" dirty="0" smtClean="0">
                <a:solidFill>
                  <a:schemeClr val="lt1"/>
                </a:solidFill>
              </a:rPr>
              <a:t> 2014. spoznao izniman značaj proizvodnje električne energije želio sam detaljnije proučiti navedeni objekt.</a:t>
            </a:r>
          </a:p>
        </p:txBody>
      </p:sp>
      <p:sp>
        <p:nvSpPr>
          <p:cNvPr id="65" name="Shape 65"/>
          <p:cNvSpPr/>
          <p:nvPr/>
        </p:nvSpPr>
        <p:spPr>
          <a:xfrm>
            <a:off x="3799401" y="2051575"/>
            <a:ext cx="1442480" cy="102977"/>
          </a:xfrm>
          <a:custGeom>
            <a:avLst/>
            <a:gdLst/>
            <a:ahLst/>
            <a:cxnLst/>
            <a:rect l="0" t="0" r="0" b="0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6" name="Shape 66"/>
          <p:cNvSpPr/>
          <p:nvPr/>
        </p:nvSpPr>
        <p:spPr>
          <a:xfrm>
            <a:off x="4249880" y="630378"/>
            <a:ext cx="602256" cy="637792"/>
          </a:xfrm>
          <a:custGeom>
            <a:avLst/>
            <a:gdLst/>
            <a:ahLst/>
            <a:cxnLst/>
            <a:rect l="0" t="0" r="0" b="0"/>
            <a:pathLst>
              <a:path w="15695" h="16620" extrusionOk="0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ctrTitle"/>
          </p:nvPr>
        </p:nvSpPr>
        <p:spPr>
          <a:xfrm>
            <a:off x="683568" y="267494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r-HR" sz="6000" dirty="0" smtClean="0"/>
              <a:t>Definicija i razvoj</a:t>
            </a:r>
            <a:endParaRPr lang="en" sz="6000" dirty="0"/>
          </a:p>
        </p:txBody>
      </p:sp>
      <p:sp>
        <p:nvSpPr>
          <p:cNvPr id="72" name="Shape 72"/>
          <p:cNvSpPr txBox="1">
            <a:spLocks noGrp="1"/>
          </p:cNvSpPr>
          <p:nvPr>
            <p:ph type="subTitle" idx="1"/>
          </p:nvPr>
        </p:nvSpPr>
        <p:spPr>
          <a:xfrm>
            <a:off x="683568" y="1563638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hr-HR" dirty="0" smtClean="0"/>
              <a:t>Munjara Zeleni Vir</a:t>
            </a:r>
          </a:p>
          <a:p>
            <a:pPr lvl="0" algn="l" rtl="0">
              <a:spcBef>
                <a:spcPts val="0"/>
              </a:spcBef>
              <a:buNone/>
            </a:pPr>
            <a:r>
              <a:rPr lang="hr-HR" dirty="0" smtClean="0"/>
              <a:t>-protočna hidroelektrana </a:t>
            </a:r>
          </a:p>
          <a:p>
            <a:pPr lvl="0" algn="l" rtl="0">
              <a:spcBef>
                <a:spcPts val="0"/>
              </a:spcBef>
              <a:buNone/>
            </a:pPr>
            <a:r>
              <a:rPr lang="hr-HR" dirty="0" smtClean="0"/>
              <a:t>-izgrađena je 1921.g.  </a:t>
            </a:r>
          </a:p>
          <a:p>
            <a:pPr lvl="0" algn="l" rtl="0">
              <a:spcBef>
                <a:spcPts val="0"/>
              </a:spcBef>
              <a:buNone/>
            </a:pPr>
            <a:r>
              <a:rPr lang="hr-HR" dirty="0" smtClean="0"/>
              <a:t>-koristi se voda potoka Curak (pad </a:t>
            </a:r>
          </a:p>
          <a:p>
            <a:pPr lvl="0" algn="l" rtl="0">
              <a:spcBef>
                <a:spcPts val="0"/>
              </a:spcBef>
              <a:buNone/>
            </a:pPr>
            <a:r>
              <a:rPr lang="hr-HR" dirty="0" smtClean="0"/>
              <a:t>od 50 m)</a:t>
            </a:r>
          </a:p>
          <a:p>
            <a:pPr lvl="0" algn="l" rtl="0">
              <a:spcBef>
                <a:spcPts val="0"/>
              </a:spcBef>
              <a:buFontTx/>
              <a:buChar char="-"/>
            </a:pPr>
            <a:r>
              <a:rPr lang="hr-HR" dirty="0" smtClean="0"/>
              <a:t>2 generatora snage 1020 kVA</a:t>
            </a:r>
          </a:p>
          <a:p>
            <a:pPr lvl="0" algn="l" rtl="0">
              <a:spcBef>
                <a:spcPts val="0"/>
              </a:spcBef>
              <a:buFontTx/>
              <a:buChar char="-"/>
            </a:pPr>
            <a:r>
              <a:rPr lang="hr-HR" dirty="0" smtClean="0"/>
              <a:t>Starost generatora (1921. i ?)</a:t>
            </a:r>
          </a:p>
          <a:p>
            <a:pPr lvl="0" algn="l" rtl="0">
              <a:spcBef>
                <a:spcPts val="0"/>
              </a:spcBef>
              <a:buFontTx/>
              <a:buChar char="-"/>
            </a:pPr>
            <a:r>
              <a:rPr lang="hr-HR" dirty="0" smtClean="0"/>
              <a:t>Snaga 1,7 MW (0,9+0,8)</a:t>
            </a:r>
          </a:p>
          <a:p>
            <a:pPr lvl="0" algn="l" rtl="0">
              <a:spcBef>
                <a:spcPts val="0"/>
              </a:spcBef>
              <a:buFontTx/>
              <a:buChar char="-"/>
            </a:pPr>
            <a:r>
              <a:rPr lang="hr-HR" dirty="0" smtClean="0"/>
              <a:t>Proizvodnja 7,</a:t>
            </a:r>
            <a:r>
              <a:rPr lang="hr-HR" dirty="0" err="1" smtClean="0"/>
              <a:t>7</a:t>
            </a:r>
            <a:r>
              <a:rPr lang="hr-HR" dirty="0" smtClean="0"/>
              <a:t> GWh</a:t>
            </a:r>
          </a:p>
          <a:p>
            <a:pPr lvl="0" algn="l" rtl="0">
              <a:spcBef>
                <a:spcPts val="0"/>
              </a:spcBef>
              <a:buFontTx/>
              <a:buChar char="-"/>
            </a:pPr>
            <a:r>
              <a:rPr lang="hr-HR" dirty="0" smtClean="0"/>
              <a:t>Uz CHE </a:t>
            </a:r>
            <a:r>
              <a:rPr lang="hr-HR" dirty="0" err="1" smtClean="0"/>
              <a:t>Fužine</a:t>
            </a:r>
            <a:r>
              <a:rPr lang="hr-HR" dirty="0" smtClean="0"/>
              <a:t> i RHE </a:t>
            </a:r>
            <a:r>
              <a:rPr lang="hr-HR" dirty="0" err="1" smtClean="0"/>
              <a:t>Lepenice</a:t>
            </a:r>
            <a:r>
              <a:rPr lang="hr-HR" dirty="0" smtClean="0"/>
              <a:t> čini</a:t>
            </a:r>
          </a:p>
          <a:p>
            <a:pPr lvl="0" algn="l" rtl="0">
              <a:spcBef>
                <a:spcPts val="0"/>
              </a:spcBef>
            </a:pPr>
            <a:r>
              <a:rPr lang="hr-HR" dirty="0" smtClean="0"/>
              <a:t>HE Gorski kotar</a:t>
            </a:r>
          </a:p>
          <a:p>
            <a:pPr lvl="0" algn="l" rtl="0">
              <a:spcBef>
                <a:spcPts val="0"/>
              </a:spcBef>
            </a:pPr>
            <a:endParaRPr lang="en" dirty="0"/>
          </a:p>
        </p:txBody>
      </p:sp>
      <p:pic>
        <p:nvPicPr>
          <p:cNvPr id="6" name="Slika 5" descr="DSC_04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1851670"/>
            <a:ext cx="4193704" cy="3145278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7668344" y="1347614"/>
            <a:ext cx="12961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Slika 1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Glavni objekt </a:t>
            </a:r>
          </a:p>
          <a:p>
            <a:endParaRPr lang="hr-HR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Strojarnica i pogon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Slika 2 </a:t>
            </a:r>
          </a:p>
          <a:p>
            <a:pPr>
              <a:buNone/>
            </a:pPr>
            <a:r>
              <a:rPr lang="hr-HR" dirty="0" smtClean="0"/>
              <a:t>Kontrolna soba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hr-HR" dirty="0" smtClean="0"/>
              <a:t>Slika 3</a:t>
            </a:r>
          </a:p>
          <a:p>
            <a:pPr>
              <a:buNone/>
            </a:pPr>
            <a:r>
              <a:rPr lang="hr-HR" dirty="0" smtClean="0"/>
              <a:t>strojarnica</a:t>
            </a:r>
            <a:endParaRPr lang="hr-HR" dirty="0"/>
          </a:p>
        </p:txBody>
      </p:sp>
      <p:pic>
        <p:nvPicPr>
          <p:cNvPr id="5" name="Slika 4" descr="IMG0019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095500"/>
            <a:ext cx="4064000" cy="3048000"/>
          </a:xfrm>
          <a:prstGeom prst="rect">
            <a:avLst/>
          </a:prstGeom>
        </p:spPr>
      </p:pic>
      <p:pic>
        <p:nvPicPr>
          <p:cNvPr id="6" name="Slika 5" descr="IMG0015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2095500"/>
            <a:ext cx="4176464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Pozitivne i negativne strane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Pozitivne:</a:t>
            </a:r>
          </a:p>
          <a:p>
            <a:pPr>
              <a:buNone/>
            </a:pPr>
            <a:r>
              <a:rPr lang="hr-HR" dirty="0" smtClean="0"/>
              <a:t>-proizvodnja el. energije</a:t>
            </a:r>
          </a:p>
          <a:p>
            <a:pPr>
              <a:buNone/>
            </a:pPr>
            <a:r>
              <a:rPr lang="hr-HR" dirty="0" smtClean="0"/>
              <a:t>-obnovljiv izvor energije</a:t>
            </a:r>
          </a:p>
          <a:p>
            <a:pPr>
              <a:buNone/>
            </a:pPr>
            <a:r>
              <a:rPr lang="hr-HR" dirty="0" smtClean="0"/>
              <a:t>-generator iz 1921.g. (kontinuirani rad)</a:t>
            </a:r>
          </a:p>
          <a:p>
            <a:pPr>
              <a:buNone/>
            </a:pPr>
            <a:r>
              <a:rPr lang="hr-HR" dirty="0" smtClean="0"/>
              <a:t>-lokalna distribucija</a:t>
            </a:r>
          </a:p>
          <a:p>
            <a:pPr>
              <a:buNone/>
            </a:pPr>
            <a:r>
              <a:rPr lang="hr-HR" dirty="0" smtClean="0"/>
              <a:t>-izgradnja nove elektrane ?</a:t>
            </a:r>
            <a:endParaRPr lang="hr-HR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Negativne:</a:t>
            </a:r>
          </a:p>
          <a:p>
            <a:pPr>
              <a:buNone/>
            </a:pPr>
            <a:r>
              <a:rPr lang="hr-HR" dirty="0" smtClean="0"/>
              <a:t>-ovisna o količini vode (nestalan dotok)</a:t>
            </a:r>
          </a:p>
          <a:p>
            <a:pPr>
              <a:buNone/>
            </a:pPr>
            <a:r>
              <a:rPr lang="hr-HR" dirty="0" smtClean="0"/>
              <a:t>-nedovoljan dotok (smanjena proizvodnja)</a:t>
            </a:r>
          </a:p>
          <a:p>
            <a:pPr>
              <a:buNone/>
            </a:pPr>
            <a:r>
              <a:rPr lang="hr-HR" dirty="0" smtClean="0"/>
              <a:t>-nemogućnost skladištenja</a:t>
            </a:r>
          </a:p>
          <a:p>
            <a:pPr>
              <a:buNone/>
            </a:pPr>
            <a:r>
              <a:rPr lang="hr-HR" dirty="0" smtClean="0"/>
              <a:t>-kvar (zastarjeli generator)</a:t>
            </a:r>
          </a:p>
          <a:p>
            <a:pPr>
              <a:buNone/>
            </a:pPr>
            <a:r>
              <a:rPr lang="hr-HR" dirty="0" smtClean="0"/>
              <a:t>-grmljavina (izbacivanje iz pogona)</a:t>
            </a:r>
          </a:p>
          <a:p>
            <a:pPr>
              <a:buNone/>
            </a:pPr>
            <a:r>
              <a:rPr lang="hr-HR" dirty="0" smtClean="0"/>
              <a:t>-lokacija (18% nagib)</a:t>
            </a:r>
          </a:p>
          <a:p>
            <a:pPr>
              <a:buNone/>
            </a:pPr>
            <a:r>
              <a:rPr lang="hr-HR" dirty="0" smtClean="0"/>
              <a:t>-vapnenačko tlo </a:t>
            </a:r>
          </a:p>
          <a:p>
            <a:pPr>
              <a:buNone/>
            </a:pPr>
            <a:endParaRPr lang="hr-HR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r-HR" dirty="0" smtClean="0"/>
              <a:t>Definiranje problema</a:t>
            </a:r>
            <a:endParaRPr lang="en" dirty="0"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467544" y="1707654"/>
            <a:ext cx="8229600" cy="2503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None/>
            </a:pPr>
            <a:r>
              <a:rPr lang="hr-HR" dirty="0" smtClean="0"/>
              <a:t>Smisao funkcioniranja munjare</a:t>
            </a:r>
          </a:p>
          <a:p>
            <a:pPr marL="457200" lvl="0" indent="-228600" rtl="0">
              <a:spcBef>
                <a:spcPts val="0"/>
              </a:spcBef>
              <a:buNone/>
            </a:pPr>
            <a:endParaRPr lang="hr-HR" dirty="0" smtClean="0"/>
          </a:p>
          <a:p>
            <a:pPr marL="457200" lvl="0" indent="-228600" rtl="0">
              <a:spcBef>
                <a:spcPts val="0"/>
              </a:spcBef>
              <a:buNone/>
            </a:pPr>
            <a:r>
              <a:rPr lang="hr-HR" sz="1800" dirty="0" smtClean="0"/>
              <a:t>-   Naime, prilikom početka rada munjare svojim kapacitetima pokrivala je 100%-ne  potrebe cijelog Gorskog kotara za električnom energijom. </a:t>
            </a:r>
          </a:p>
          <a:p>
            <a:pPr marL="457200" lvl="0" indent="-228600" rtl="0">
              <a:spcBef>
                <a:spcPts val="0"/>
              </a:spcBef>
              <a:buNone/>
            </a:pPr>
            <a:r>
              <a:rPr lang="hr-HR" sz="1800" dirty="0" smtClean="0"/>
              <a:t>-   Sve većom pojavom električnih potrošača smanjivala se njena učinkovitost.</a:t>
            </a:r>
          </a:p>
          <a:p>
            <a:pPr marL="457200" lvl="0" indent="-228600" rtl="0">
              <a:spcBef>
                <a:spcPts val="0"/>
              </a:spcBef>
              <a:buFontTx/>
              <a:buChar char="-"/>
            </a:pPr>
            <a:r>
              <a:rPr lang="hr-HR" sz="1800" dirty="0" smtClean="0"/>
              <a:t>Danas je njezina snaga dovoljna samo za potrebe mjesta Skrad. </a:t>
            </a:r>
          </a:p>
          <a:p>
            <a:pPr marL="457200" lvl="0" indent="-228600" rtl="0">
              <a:spcBef>
                <a:spcPts val="0"/>
              </a:spcBef>
              <a:buNone/>
            </a:pPr>
            <a:endParaRPr lang="hr-HR" sz="1800" dirty="0" smtClean="0"/>
          </a:p>
          <a:p>
            <a:pPr marL="457200" lvl="0" indent="-228600" rtl="0">
              <a:spcBef>
                <a:spcPts val="0"/>
              </a:spcBef>
              <a:buNone/>
            </a:pPr>
            <a:r>
              <a:rPr lang="hr-HR" sz="1800" dirty="0" smtClean="0"/>
              <a:t>PITANJE: Utjecaj na opskrbu Gorskog kotara i rentabilnost?</a:t>
            </a:r>
          </a:p>
          <a:p>
            <a:pPr marL="457200" lvl="0" indent="-228600" rtl="0">
              <a:spcBef>
                <a:spcPts val="0"/>
              </a:spcBef>
              <a:buNone/>
            </a:pPr>
            <a:endParaRPr lang="en" sz="1800" dirty="0"/>
          </a:p>
        </p:txBody>
      </p:sp>
      <p:sp>
        <p:nvSpPr>
          <p:cNvPr id="85" name="Shape 85"/>
          <p:cNvSpPr/>
          <p:nvPr/>
        </p:nvSpPr>
        <p:spPr>
          <a:xfrm>
            <a:off x="4141750" y="281249"/>
            <a:ext cx="788694" cy="805192"/>
          </a:xfrm>
          <a:custGeom>
            <a:avLst/>
            <a:gdLst/>
            <a:ahLst/>
            <a:cxnLst/>
            <a:rect l="0" t="0" r="0" b="0"/>
            <a:pathLst>
              <a:path w="67641" h="69056" extrusionOk="0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/>
          <p:nvPr/>
        </p:nvSpPr>
        <p:spPr>
          <a:xfrm>
            <a:off x="4363251" y="476437"/>
            <a:ext cx="345680" cy="414829"/>
          </a:xfrm>
          <a:custGeom>
            <a:avLst/>
            <a:gdLst/>
            <a:ahLst/>
            <a:cxnLst/>
            <a:rect l="0" t="0" r="0" b="0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ctrTitle" idx="4294967295"/>
          </p:nvPr>
        </p:nvSpPr>
        <p:spPr>
          <a:xfrm>
            <a:off x="685800" y="2497742"/>
            <a:ext cx="7772400" cy="1159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hr-HR" sz="6000" dirty="0" smtClean="0"/>
              <a:t>Metode</a:t>
            </a:r>
            <a:endParaRPr lang="en" sz="6000" dirty="0"/>
          </a:p>
        </p:txBody>
      </p:sp>
      <p:sp>
        <p:nvSpPr>
          <p:cNvPr id="92" name="Shape 92"/>
          <p:cNvSpPr txBox="1">
            <a:spLocks noGrp="1"/>
          </p:cNvSpPr>
          <p:nvPr>
            <p:ph type="subTitle" idx="4294967295"/>
          </p:nvPr>
        </p:nvSpPr>
        <p:spPr>
          <a:xfrm>
            <a:off x="2004000" y="3487750"/>
            <a:ext cx="5136000" cy="78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r-HR" dirty="0" smtClean="0"/>
              <a:t>Metoda istraživanja</a:t>
            </a:r>
          </a:p>
          <a:p>
            <a:pPr lvl="0" rtl="0">
              <a:spcBef>
                <a:spcPts val="0"/>
              </a:spcBef>
              <a:buNone/>
            </a:pPr>
            <a:r>
              <a:rPr lang="hr-HR" dirty="0" smtClean="0"/>
              <a:t>Metoda dedukcije</a:t>
            </a:r>
          </a:p>
          <a:p>
            <a:pPr lvl="0" rtl="0">
              <a:spcBef>
                <a:spcPts val="0"/>
              </a:spcBef>
              <a:buNone/>
            </a:pPr>
            <a:r>
              <a:rPr lang="hr-HR" dirty="0" smtClean="0"/>
              <a:t>Metoda dokumentiranja</a:t>
            </a:r>
            <a:endParaRPr lang="en" dirty="0"/>
          </a:p>
        </p:txBody>
      </p:sp>
      <p:grpSp>
        <p:nvGrpSpPr>
          <p:cNvPr id="93" name="Shape 93"/>
          <p:cNvGrpSpPr/>
          <p:nvPr/>
        </p:nvGrpSpPr>
        <p:grpSpPr>
          <a:xfrm rot="-7230029">
            <a:off x="6083565" y="1796210"/>
            <a:ext cx="1516808" cy="960909"/>
            <a:chOff x="238125" y="1918825"/>
            <a:chExt cx="1042450" cy="660400"/>
          </a:xfrm>
        </p:grpSpPr>
        <p:sp>
          <p:nvSpPr>
            <p:cNvPr id="94" name="Shape 94"/>
            <p:cNvSpPr/>
            <p:nvPr/>
          </p:nvSpPr>
          <p:spPr>
            <a:xfrm>
              <a:off x="238125" y="1918825"/>
              <a:ext cx="966975" cy="660400"/>
            </a:xfrm>
            <a:custGeom>
              <a:avLst/>
              <a:gdLst/>
              <a:ahLst/>
              <a:cxnLst/>
              <a:rect l="0" t="0" r="0" b="0"/>
              <a:pathLst>
                <a:path w="38679" h="26416" extrusionOk="0">
                  <a:moveTo>
                    <a:pt x="377" y="7642"/>
                  </a:moveTo>
                  <a:lnTo>
                    <a:pt x="377" y="7925"/>
                  </a:lnTo>
                  <a:lnTo>
                    <a:pt x="472" y="7642"/>
                  </a:lnTo>
                  <a:close/>
                  <a:moveTo>
                    <a:pt x="33584" y="19246"/>
                  </a:moveTo>
                  <a:lnTo>
                    <a:pt x="33396" y="19434"/>
                  </a:lnTo>
                  <a:lnTo>
                    <a:pt x="33396" y="19623"/>
                  </a:lnTo>
                  <a:lnTo>
                    <a:pt x="33584" y="19246"/>
                  </a:lnTo>
                  <a:close/>
                  <a:moveTo>
                    <a:pt x="24434" y="24151"/>
                  </a:moveTo>
                  <a:lnTo>
                    <a:pt x="24339" y="24245"/>
                  </a:lnTo>
                  <a:lnTo>
                    <a:pt x="24434" y="24340"/>
                  </a:lnTo>
                  <a:lnTo>
                    <a:pt x="24434" y="24245"/>
                  </a:lnTo>
                  <a:lnTo>
                    <a:pt x="24434" y="24151"/>
                  </a:lnTo>
                  <a:close/>
                  <a:moveTo>
                    <a:pt x="14717" y="24434"/>
                  </a:moveTo>
                  <a:lnTo>
                    <a:pt x="14764" y="24481"/>
                  </a:lnTo>
                  <a:lnTo>
                    <a:pt x="14764" y="24481"/>
                  </a:lnTo>
                  <a:lnTo>
                    <a:pt x="14811" y="24434"/>
                  </a:lnTo>
                  <a:close/>
                  <a:moveTo>
                    <a:pt x="2924" y="1"/>
                  </a:moveTo>
                  <a:lnTo>
                    <a:pt x="2641" y="95"/>
                  </a:lnTo>
                  <a:lnTo>
                    <a:pt x="2547" y="378"/>
                  </a:lnTo>
                  <a:lnTo>
                    <a:pt x="2547" y="189"/>
                  </a:lnTo>
                  <a:lnTo>
                    <a:pt x="2453" y="378"/>
                  </a:lnTo>
                  <a:lnTo>
                    <a:pt x="2358" y="567"/>
                  </a:lnTo>
                  <a:lnTo>
                    <a:pt x="2453" y="944"/>
                  </a:lnTo>
                  <a:lnTo>
                    <a:pt x="2358" y="850"/>
                  </a:lnTo>
                  <a:lnTo>
                    <a:pt x="2170" y="944"/>
                  </a:lnTo>
                  <a:lnTo>
                    <a:pt x="2358" y="944"/>
                  </a:lnTo>
                  <a:lnTo>
                    <a:pt x="2453" y="1133"/>
                  </a:lnTo>
                  <a:lnTo>
                    <a:pt x="2264" y="1227"/>
                  </a:lnTo>
                  <a:lnTo>
                    <a:pt x="2170" y="1227"/>
                  </a:lnTo>
                  <a:lnTo>
                    <a:pt x="2170" y="1604"/>
                  </a:lnTo>
                  <a:lnTo>
                    <a:pt x="2075" y="1887"/>
                  </a:lnTo>
                  <a:lnTo>
                    <a:pt x="1792" y="2453"/>
                  </a:lnTo>
                  <a:lnTo>
                    <a:pt x="1415" y="3019"/>
                  </a:lnTo>
                  <a:lnTo>
                    <a:pt x="1321" y="3397"/>
                  </a:lnTo>
                  <a:lnTo>
                    <a:pt x="1321" y="3680"/>
                  </a:lnTo>
                  <a:lnTo>
                    <a:pt x="1226" y="3774"/>
                  </a:lnTo>
                  <a:lnTo>
                    <a:pt x="1226" y="3963"/>
                  </a:lnTo>
                  <a:lnTo>
                    <a:pt x="1321" y="4529"/>
                  </a:lnTo>
                  <a:lnTo>
                    <a:pt x="1226" y="4529"/>
                  </a:lnTo>
                  <a:lnTo>
                    <a:pt x="1132" y="4435"/>
                  </a:lnTo>
                  <a:lnTo>
                    <a:pt x="1038" y="4340"/>
                  </a:lnTo>
                  <a:lnTo>
                    <a:pt x="943" y="4340"/>
                  </a:lnTo>
                  <a:lnTo>
                    <a:pt x="1038" y="4435"/>
                  </a:lnTo>
                  <a:lnTo>
                    <a:pt x="1132" y="4623"/>
                  </a:lnTo>
                  <a:lnTo>
                    <a:pt x="1038" y="4812"/>
                  </a:lnTo>
                  <a:lnTo>
                    <a:pt x="849" y="4906"/>
                  </a:lnTo>
                  <a:lnTo>
                    <a:pt x="943" y="4906"/>
                  </a:lnTo>
                  <a:lnTo>
                    <a:pt x="943" y="5001"/>
                  </a:lnTo>
                  <a:lnTo>
                    <a:pt x="943" y="5189"/>
                  </a:lnTo>
                  <a:lnTo>
                    <a:pt x="755" y="5284"/>
                  </a:lnTo>
                  <a:lnTo>
                    <a:pt x="566" y="5378"/>
                  </a:lnTo>
                  <a:lnTo>
                    <a:pt x="566" y="5472"/>
                  </a:lnTo>
                  <a:lnTo>
                    <a:pt x="755" y="5567"/>
                  </a:lnTo>
                  <a:lnTo>
                    <a:pt x="849" y="5661"/>
                  </a:lnTo>
                  <a:lnTo>
                    <a:pt x="755" y="5755"/>
                  </a:lnTo>
                  <a:lnTo>
                    <a:pt x="472" y="5755"/>
                  </a:lnTo>
                  <a:lnTo>
                    <a:pt x="566" y="6604"/>
                  </a:lnTo>
                  <a:lnTo>
                    <a:pt x="566" y="7076"/>
                  </a:lnTo>
                  <a:lnTo>
                    <a:pt x="566" y="7265"/>
                  </a:lnTo>
                  <a:lnTo>
                    <a:pt x="755" y="7265"/>
                  </a:lnTo>
                  <a:lnTo>
                    <a:pt x="849" y="7359"/>
                  </a:lnTo>
                  <a:lnTo>
                    <a:pt x="849" y="7453"/>
                  </a:lnTo>
                  <a:lnTo>
                    <a:pt x="755" y="7548"/>
                  </a:lnTo>
                  <a:lnTo>
                    <a:pt x="566" y="7453"/>
                  </a:lnTo>
                  <a:lnTo>
                    <a:pt x="566" y="7736"/>
                  </a:lnTo>
                  <a:lnTo>
                    <a:pt x="566" y="8114"/>
                  </a:lnTo>
                  <a:lnTo>
                    <a:pt x="472" y="8019"/>
                  </a:lnTo>
                  <a:lnTo>
                    <a:pt x="472" y="7925"/>
                  </a:lnTo>
                  <a:lnTo>
                    <a:pt x="472" y="7831"/>
                  </a:lnTo>
                  <a:lnTo>
                    <a:pt x="377" y="7925"/>
                  </a:lnTo>
                  <a:lnTo>
                    <a:pt x="377" y="8680"/>
                  </a:lnTo>
                  <a:lnTo>
                    <a:pt x="283" y="8868"/>
                  </a:lnTo>
                  <a:lnTo>
                    <a:pt x="189" y="8963"/>
                  </a:lnTo>
                  <a:lnTo>
                    <a:pt x="94" y="8963"/>
                  </a:lnTo>
                  <a:lnTo>
                    <a:pt x="0" y="9151"/>
                  </a:lnTo>
                  <a:lnTo>
                    <a:pt x="94" y="9340"/>
                  </a:lnTo>
                  <a:lnTo>
                    <a:pt x="189" y="9434"/>
                  </a:lnTo>
                  <a:lnTo>
                    <a:pt x="283" y="9623"/>
                  </a:lnTo>
                  <a:lnTo>
                    <a:pt x="283" y="9812"/>
                  </a:lnTo>
                  <a:lnTo>
                    <a:pt x="94" y="9717"/>
                  </a:lnTo>
                  <a:lnTo>
                    <a:pt x="94" y="9906"/>
                  </a:lnTo>
                  <a:lnTo>
                    <a:pt x="189" y="10000"/>
                  </a:lnTo>
                  <a:lnTo>
                    <a:pt x="283" y="10095"/>
                  </a:lnTo>
                  <a:lnTo>
                    <a:pt x="283" y="10378"/>
                  </a:lnTo>
                  <a:lnTo>
                    <a:pt x="94" y="10095"/>
                  </a:lnTo>
                  <a:lnTo>
                    <a:pt x="94" y="10283"/>
                  </a:lnTo>
                  <a:lnTo>
                    <a:pt x="94" y="10566"/>
                  </a:lnTo>
                  <a:lnTo>
                    <a:pt x="94" y="11510"/>
                  </a:lnTo>
                  <a:lnTo>
                    <a:pt x="189" y="12453"/>
                  </a:lnTo>
                  <a:lnTo>
                    <a:pt x="377" y="13208"/>
                  </a:lnTo>
                  <a:lnTo>
                    <a:pt x="566" y="13680"/>
                  </a:lnTo>
                  <a:lnTo>
                    <a:pt x="849" y="14340"/>
                  </a:lnTo>
                  <a:lnTo>
                    <a:pt x="1132" y="14906"/>
                  </a:lnTo>
                  <a:lnTo>
                    <a:pt x="1226" y="15189"/>
                  </a:lnTo>
                  <a:lnTo>
                    <a:pt x="1132" y="15378"/>
                  </a:lnTo>
                  <a:lnTo>
                    <a:pt x="1321" y="15944"/>
                  </a:lnTo>
                  <a:lnTo>
                    <a:pt x="1698" y="16510"/>
                  </a:lnTo>
                  <a:lnTo>
                    <a:pt x="2453" y="17736"/>
                  </a:lnTo>
                  <a:lnTo>
                    <a:pt x="3019" y="18491"/>
                  </a:lnTo>
                  <a:lnTo>
                    <a:pt x="3679" y="19057"/>
                  </a:lnTo>
                  <a:lnTo>
                    <a:pt x="3491" y="19246"/>
                  </a:lnTo>
                  <a:lnTo>
                    <a:pt x="3774" y="19434"/>
                  </a:lnTo>
                  <a:lnTo>
                    <a:pt x="3868" y="19434"/>
                  </a:lnTo>
                  <a:lnTo>
                    <a:pt x="4151" y="19623"/>
                  </a:lnTo>
                  <a:lnTo>
                    <a:pt x="4245" y="19906"/>
                  </a:lnTo>
                  <a:lnTo>
                    <a:pt x="4434" y="20189"/>
                  </a:lnTo>
                  <a:lnTo>
                    <a:pt x="4717" y="20378"/>
                  </a:lnTo>
                  <a:lnTo>
                    <a:pt x="4623" y="20472"/>
                  </a:lnTo>
                  <a:lnTo>
                    <a:pt x="4717" y="20472"/>
                  </a:lnTo>
                  <a:lnTo>
                    <a:pt x="4811" y="20566"/>
                  </a:lnTo>
                  <a:lnTo>
                    <a:pt x="5566" y="21321"/>
                  </a:lnTo>
                  <a:lnTo>
                    <a:pt x="5849" y="21604"/>
                  </a:lnTo>
                  <a:lnTo>
                    <a:pt x="6415" y="22076"/>
                  </a:lnTo>
                  <a:lnTo>
                    <a:pt x="6415" y="21887"/>
                  </a:lnTo>
                  <a:lnTo>
                    <a:pt x="6604" y="21793"/>
                  </a:lnTo>
                  <a:lnTo>
                    <a:pt x="6604" y="21793"/>
                  </a:lnTo>
                  <a:lnTo>
                    <a:pt x="6509" y="21981"/>
                  </a:lnTo>
                  <a:lnTo>
                    <a:pt x="6604" y="21887"/>
                  </a:lnTo>
                  <a:lnTo>
                    <a:pt x="6698" y="21887"/>
                  </a:lnTo>
                  <a:lnTo>
                    <a:pt x="6698" y="22076"/>
                  </a:lnTo>
                  <a:lnTo>
                    <a:pt x="6509" y="22076"/>
                  </a:lnTo>
                  <a:lnTo>
                    <a:pt x="7075" y="22547"/>
                  </a:lnTo>
                  <a:lnTo>
                    <a:pt x="7924" y="23113"/>
                  </a:lnTo>
                  <a:lnTo>
                    <a:pt x="8773" y="23585"/>
                  </a:lnTo>
                  <a:lnTo>
                    <a:pt x="9245" y="23679"/>
                  </a:lnTo>
                  <a:lnTo>
                    <a:pt x="9622" y="23679"/>
                  </a:lnTo>
                  <a:lnTo>
                    <a:pt x="9528" y="23868"/>
                  </a:lnTo>
                  <a:lnTo>
                    <a:pt x="9622" y="23962"/>
                  </a:lnTo>
                  <a:lnTo>
                    <a:pt x="10094" y="24151"/>
                  </a:lnTo>
                  <a:lnTo>
                    <a:pt x="10660" y="24151"/>
                  </a:lnTo>
                  <a:lnTo>
                    <a:pt x="11226" y="24340"/>
                  </a:lnTo>
                  <a:lnTo>
                    <a:pt x="11981" y="24811"/>
                  </a:lnTo>
                  <a:lnTo>
                    <a:pt x="13113" y="25377"/>
                  </a:lnTo>
                  <a:lnTo>
                    <a:pt x="13490" y="25377"/>
                  </a:lnTo>
                  <a:lnTo>
                    <a:pt x="13868" y="25472"/>
                  </a:lnTo>
                  <a:lnTo>
                    <a:pt x="14811" y="25660"/>
                  </a:lnTo>
                  <a:lnTo>
                    <a:pt x="16320" y="26226"/>
                  </a:lnTo>
                  <a:lnTo>
                    <a:pt x="16415" y="26132"/>
                  </a:lnTo>
                  <a:lnTo>
                    <a:pt x="16604" y="26038"/>
                  </a:lnTo>
                  <a:lnTo>
                    <a:pt x="17264" y="26132"/>
                  </a:lnTo>
                  <a:lnTo>
                    <a:pt x="18490" y="26321"/>
                  </a:lnTo>
                  <a:lnTo>
                    <a:pt x="19056" y="26415"/>
                  </a:lnTo>
                  <a:lnTo>
                    <a:pt x="19811" y="26415"/>
                  </a:lnTo>
                  <a:lnTo>
                    <a:pt x="19905" y="26226"/>
                  </a:lnTo>
                  <a:lnTo>
                    <a:pt x="20094" y="26132"/>
                  </a:lnTo>
                  <a:lnTo>
                    <a:pt x="20283" y="26132"/>
                  </a:lnTo>
                  <a:lnTo>
                    <a:pt x="20188" y="26321"/>
                  </a:lnTo>
                  <a:lnTo>
                    <a:pt x="20754" y="26226"/>
                  </a:lnTo>
                  <a:lnTo>
                    <a:pt x="21415" y="26132"/>
                  </a:lnTo>
                  <a:lnTo>
                    <a:pt x="21981" y="26038"/>
                  </a:lnTo>
                  <a:lnTo>
                    <a:pt x="22641" y="25849"/>
                  </a:lnTo>
                  <a:lnTo>
                    <a:pt x="22641" y="25943"/>
                  </a:lnTo>
                  <a:lnTo>
                    <a:pt x="23113" y="25943"/>
                  </a:lnTo>
                  <a:lnTo>
                    <a:pt x="23679" y="25849"/>
                  </a:lnTo>
                  <a:lnTo>
                    <a:pt x="24151" y="25566"/>
                  </a:lnTo>
                  <a:lnTo>
                    <a:pt x="24811" y="25283"/>
                  </a:lnTo>
                  <a:lnTo>
                    <a:pt x="25943" y="24906"/>
                  </a:lnTo>
                  <a:lnTo>
                    <a:pt x="26603" y="24717"/>
                  </a:lnTo>
                  <a:lnTo>
                    <a:pt x="27358" y="24340"/>
                  </a:lnTo>
                  <a:lnTo>
                    <a:pt x="28113" y="23962"/>
                  </a:lnTo>
                  <a:lnTo>
                    <a:pt x="28867" y="23396"/>
                  </a:lnTo>
                  <a:lnTo>
                    <a:pt x="28867" y="23491"/>
                  </a:lnTo>
                  <a:lnTo>
                    <a:pt x="28773" y="23585"/>
                  </a:lnTo>
                  <a:lnTo>
                    <a:pt x="28679" y="23679"/>
                  </a:lnTo>
                  <a:lnTo>
                    <a:pt x="28490" y="23868"/>
                  </a:lnTo>
                  <a:lnTo>
                    <a:pt x="28396" y="23868"/>
                  </a:lnTo>
                  <a:lnTo>
                    <a:pt x="28490" y="23962"/>
                  </a:lnTo>
                  <a:lnTo>
                    <a:pt x="29056" y="23302"/>
                  </a:lnTo>
                  <a:lnTo>
                    <a:pt x="29433" y="23113"/>
                  </a:lnTo>
                  <a:lnTo>
                    <a:pt x="29528" y="23113"/>
                  </a:lnTo>
                  <a:lnTo>
                    <a:pt x="29528" y="23208"/>
                  </a:lnTo>
                  <a:lnTo>
                    <a:pt x="30094" y="22736"/>
                  </a:lnTo>
                  <a:lnTo>
                    <a:pt x="30377" y="22547"/>
                  </a:lnTo>
                  <a:lnTo>
                    <a:pt x="30660" y="22264"/>
                  </a:lnTo>
                  <a:lnTo>
                    <a:pt x="30754" y="22264"/>
                  </a:lnTo>
                  <a:lnTo>
                    <a:pt x="30754" y="22170"/>
                  </a:lnTo>
                  <a:lnTo>
                    <a:pt x="30754" y="21981"/>
                  </a:lnTo>
                  <a:lnTo>
                    <a:pt x="30754" y="21793"/>
                  </a:lnTo>
                  <a:lnTo>
                    <a:pt x="31132" y="21793"/>
                  </a:lnTo>
                  <a:lnTo>
                    <a:pt x="31226" y="21981"/>
                  </a:lnTo>
                  <a:lnTo>
                    <a:pt x="31415" y="21604"/>
                  </a:lnTo>
                  <a:lnTo>
                    <a:pt x="31509" y="21510"/>
                  </a:lnTo>
                  <a:lnTo>
                    <a:pt x="31603" y="21510"/>
                  </a:lnTo>
                  <a:lnTo>
                    <a:pt x="31698" y="21227"/>
                  </a:lnTo>
                  <a:lnTo>
                    <a:pt x="31886" y="21038"/>
                  </a:lnTo>
                  <a:lnTo>
                    <a:pt x="32264" y="20566"/>
                  </a:lnTo>
                  <a:lnTo>
                    <a:pt x="33207" y="20000"/>
                  </a:lnTo>
                  <a:lnTo>
                    <a:pt x="33018" y="20000"/>
                  </a:lnTo>
                  <a:lnTo>
                    <a:pt x="33396" y="19434"/>
                  </a:lnTo>
                  <a:lnTo>
                    <a:pt x="33584" y="18963"/>
                  </a:lnTo>
                  <a:lnTo>
                    <a:pt x="33679" y="18679"/>
                  </a:lnTo>
                  <a:lnTo>
                    <a:pt x="33962" y="18491"/>
                  </a:lnTo>
                  <a:lnTo>
                    <a:pt x="34150" y="18679"/>
                  </a:lnTo>
                  <a:lnTo>
                    <a:pt x="34339" y="18019"/>
                  </a:lnTo>
                  <a:lnTo>
                    <a:pt x="34433" y="18113"/>
                  </a:lnTo>
                  <a:lnTo>
                    <a:pt x="34528" y="18019"/>
                  </a:lnTo>
                  <a:lnTo>
                    <a:pt x="34622" y="17736"/>
                  </a:lnTo>
                  <a:lnTo>
                    <a:pt x="34716" y="17642"/>
                  </a:lnTo>
                  <a:lnTo>
                    <a:pt x="34905" y="17359"/>
                  </a:lnTo>
                  <a:lnTo>
                    <a:pt x="35282" y="16887"/>
                  </a:lnTo>
                  <a:lnTo>
                    <a:pt x="35282" y="16981"/>
                  </a:lnTo>
                  <a:lnTo>
                    <a:pt x="35282" y="17076"/>
                  </a:lnTo>
                  <a:lnTo>
                    <a:pt x="35282" y="17170"/>
                  </a:lnTo>
                  <a:lnTo>
                    <a:pt x="35377" y="17170"/>
                  </a:lnTo>
                  <a:lnTo>
                    <a:pt x="35565" y="16510"/>
                  </a:lnTo>
                  <a:lnTo>
                    <a:pt x="35754" y="16132"/>
                  </a:lnTo>
                  <a:lnTo>
                    <a:pt x="35943" y="15755"/>
                  </a:lnTo>
                  <a:lnTo>
                    <a:pt x="36226" y="15189"/>
                  </a:lnTo>
                  <a:lnTo>
                    <a:pt x="36698" y="14340"/>
                  </a:lnTo>
                  <a:lnTo>
                    <a:pt x="37075" y="13114"/>
                  </a:lnTo>
                  <a:lnTo>
                    <a:pt x="37358" y="12359"/>
                  </a:lnTo>
                  <a:lnTo>
                    <a:pt x="37452" y="12170"/>
                  </a:lnTo>
                  <a:lnTo>
                    <a:pt x="37641" y="11887"/>
                  </a:lnTo>
                  <a:lnTo>
                    <a:pt x="37641" y="11982"/>
                  </a:lnTo>
                  <a:lnTo>
                    <a:pt x="37641" y="12076"/>
                  </a:lnTo>
                  <a:lnTo>
                    <a:pt x="37735" y="11604"/>
                  </a:lnTo>
                  <a:lnTo>
                    <a:pt x="37547" y="11699"/>
                  </a:lnTo>
                  <a:lnTo>
                    <a:pt x="37452" y="11416"/>
                  </a:lnTo>
                  <a:lnTo>
                    <a:pt x="37547" y="11416"/>
                  </a:lnTo>
                  <a:lnTo>
                    <a:pt x="37641" y="11321"/>
                  </a:lnTo>
                  <a:lnTo>
                    <a:pt x="37735" y="11321"/>
                  </a:lnTo>
                  <a:lnTo>
                    <a:pt x="37735" y="11227"/>
                  </a:lnTo>
                  <a:lnTo>
                    <a:pt x="37641" y="10944"/>
                  </a:lnTo>
                  <a:lnTo>
                    <a:pt x="37735" y="10472"/>
                  </a:lnTo>
                  <a:lnTo>
                    <a:pt x="37924" y="10661"/>
                  </a:lnTo>
                  <a:lnTo>
                    <a:pt x="37830" y="10378"/>
                  </a:lnTo>
                  <a:lnTo>
                    <a:pt x="37924" y="10095"/>
                  </a:lnTo>
                  <a:lnTo>
                    <a:pt x="37924" y="10283"/>
                  </a:lnTo>
                  <a:lnTo>
                    <a:pt x="38018" y="10283"/>
                  </a:lnTo>
                  <a:lnTo>
                    <a:pt x="38207" y="9906"/>
                  </a:lnTo>
                  <a:lnTo>
                    <a:pt x="38301" y="9812"/>
                  </a:lnTo>
                  <a:lnTo>
                    <a:pt x="38113" y="9623"/>
                  </a:lnTo>
                  <a:lnTo>
                    <a:pt x="38113" y="9434"/>
                  </a:lnTo>
                  <a:lnTo>
                    <a:pt x="38113" y="9246"/>
                  </a:lnTo>
                  <a:lnTo>
                    <a:pt x="38018" y="8963"/>
                  </a:lnTo>
                  <a:lnTo>
                    <a:pt x="38207" y="9151"/>
                  </a:lnTo>
                  <a:lnTo>
                    <a:pt x="38301" y="9057"/>
                  </a:lnTo>
                  <a:lnTo>
                    <a:pt x="38490" y="8680"/>
                  </a:lnTo>
                  <a:lnTo>
                    <a:pt x="38679" y="8302"/>
                  </a:lnTo>
                  <a:lnTo>
                    <a:pt x="38490" y="8302"/>
                  </a:lnTo>
                  <a:lnTo>
                    <a:pt x="38490" y="8114"/>
                  </a:lnTo>
                  <a:lnTo>
                    <a:pt x="38490" y="7831"/>
                  </a:lnTo>
                  <a:lnTo>
                    <a:pt x="38584" y="7642"/>
                  </a:lnTo>
                  <a:lnTo>
                    <a:pt x="38584" y="7359"/>
                  </a:lnTo>
                  <a:lnTo>
                    <a:pt x="38396" y="6793"/>
                  </a:lnTo>
                  <a:lnTo>
                    <a:pt x="38207" y="6321"/>
                  </a:lnTo>
                  <a:lnTo>
                    <a:pt x="38301" y="6321"/>
                  </a:lnTo>
                  <a:lnTo>
                    <a:pt x="38396" y="6416"/>
                  </a:lnTo>
                  <a:lnTo>
                    <a:pt x="38396" y="6133"/>
                  </a:lnTo>
                  <a:lnTo>
                    <a:pt x="38490" y="5850"/>
                  </a:lnTo>
                  <a:lnTo>
                    <a:pt x="38490" y="5567"/>
                  </a:lnTo>
                  <a:lnTo>
                    <a:pt x="38584" y="5567"/>
                  </a:lnTo>
                  <a:lnTo>
                    <a:pt x="38679" y="5661"/>
                  </a:lnTo>
                  <a:lnTo>
                    <a:pt x="38490" y="5189"/>
                  </a:lnTo>
                  <a:lnTo>
                    <a:pt x="38679" y="5284"/>
                  </a:lnTo>
                  <a:lnTo>
                    <a:pt x="38584" y="5001"/>
                  </a:lnTo>
                  <a:lnTo>
                    <a:pt x="38490" y="5095"/>
                  </a:lnTo>
                  <a:lnTo>
                    <a:pt x="38396" y="5095"/>
                  </a:lnTo>
                  <a:lnTo>
                    <a:pt x="38396" y="5001"/>
                  </a:lnTo>
                  <a:lnTo>
                    <a:pt x="38301" y="5095"/>
                  </a:lnTo>
                  <a:lnTo>
                    <a:pt x="38207" y="5189"/>
                  </a:lnTo>
                  <a:lnTo>
                    <a:pt x="38301" y="5378"/>
                  </a:lnTo>
                  <a:lnTo>
                    <a:pt x="38396" y="5755"/>
                  </a:lnTo>
                  <a:lnTo>
                    <a:pt x="38396" y="5755"/>
                  </a:lnTo>
                  <a:lnTo>
                    <a:pt x="38207" y="5661"/>
                  </a:lnTo>
                  <a:lnTo>
                    <a:pt x="38396" y="5944"/>
                  </a:lnTo>
                  <a:lnTo>
                    <a:pt x="38207" y="6038"/>
                  </a:lnTo>
                  <a:lnTo>
                    <a:pt x="38113" y="5944"/>
                  </a:lnTo>
                  <a:lnTo>
                    <a:pt x="38113" y="6038"/>
                  </a:lnTo>
                  <a:lnTo>
                    <a:pt x="38113" y="6133"/>
                  </a:lnTo>
                  <a:lnTo>
                    <a:pt x="38113" y="6416"/>
                  </a:lnTo>
                  <a:lnTo>
                    <a:pt x="38018" y="6416"/>
                  </a:lnTo>
                  <a:lnTo>
                    <a:pt x="38018" y="6887"/>
                  </a:lnTo>
                  <a:lnTo>
                    <a:pt x="38018" y="7076"/>
                  </a:lnTo>
                  <a:lnTo>
                    <a:pt x="38113" y="7170"/>
                  </a:lnTo>
                  <a:lnTo>
                    <a:pt x="38207" y="7170"/>
                  </a:lnTo>
                  <a:lnTo>
                    <a:pt x="38301" y="7359"/>
                  </a:lnTo>
                  <a:lnTo>
                    <a:pt x="37830" y="7548"/>
                  </a:lnTo>
                  <a:lnTo>
                    <a:pt x="38018" y="7642"/>
                  </a:lnTo>
                  <a:lnTo>
                    <a:pt x="38113" y="8019"/>
                  </a:lnTo>
                  <a:lnTo>
                    <a:pt x="38113" y="8302"/>
                  </a:lnTo>
                  <a:lnTo>
                    <a:pt x="38018" y="8397"/>
                  </a:lnTo>
                  <a:lnTo>
                    <a:pt x="37830" y="8397"/>
                  </a:lnTo>
                  <a:lnTo>
                    <a:pt x="37924" y="8585"/>
                  </a:lnTo>
                  <a:lnTo>
                    <a:pt x="38018" y="8774"/>
                  </a:lnTo>
                  <a:lnTo>
                    <a:pt x="37924" y="8963"/>
                  </a:lnTo>
                  <a:lnTo>
                    <a:pt x="37830" y="8774"/>
                  </a:lnTo>
                  <a:lnTo>
                    <a:pt x="37641" y="8868"/>
                  </a:lnTo>
                  <a:lnTo>
                    <a:pt x="37735" y="8963"/>
                  </a:lnTo>
                  <a:lnTo>
                    <a:pt x="37735" y="9246"/>
                  </a:lnTo>
                  <a:lnTo>
                    <a:pt x="37641" y="9812"/>
                  </a:lnTo>
                  <a:lnTo>
                    <a:pt x="37358" y="10378"/>
                  </a:lnTo>
                  <a:lnTo>
                    <a:pt x="37169" y="10755"/>
                  </a:lnTo>
                  <a:lnTo>
                    <a:pt x="37358" y="11038"/>
                  </a:lnTo>
                  <a:lnTo>
                    <a:pt x="37264" y="11321"/>
                  </a:lnTo>
                  <a:lnTo>
                    <a:pt x="37075" y="11227"/>
                  </a:lnTo>
                  <a:lnTo>
                    <a:pt x="37075" y="11321"/>
                  </a:lnTo>
                  <a:lnTo>
                    <a:pt x="37075" y="11604"/>
                  </a:lnTo>
                  <a:lnTo>
                    <a:pt x="36981" y="11510"/>
                  </a:lnTo>
                  <a:lnTo>
                    <a:pt x="36886" y="11887"/>
                  </a:lnTo>
                  <a:lnTo>
                    <a:pt x="36792" y="12265"/>
                  </a:lnTo>
                  <a:lnTo>
                    <a:pt x="36886" y="12359"/>
                  </a:lnTo>
                  <a:lnTo>
                    <a:pt x="37169" y="12359"/>
                  </a:lnTo>
                  <a:lnTo>
                    <a:pt x="37264" y="12548"/>
                  </a:lnTo>
                  <a:lnTo>
                    <a:pt x="37075" y="12453"/>
                  </a:lnTo>
                  <a:lnTo>
                    <a:pt x="36981" y="12548"/>
                  </a:lnTo>
                  <a:lnTo>
                    <a:pt x="36886" y="12359"/>
                  </a:lnTo>
                  <a:lnTo>
                    <a:pt x="36981" y="12642"/>
                  </a:lnTo>
                  <a:lnTo>
                    <a:pt x="36981" y="12642"/>
                  </a:lnTo>
                  <a:lnTo>
                    <a:pt x="36886" y="12548"/>
                  </a:lnTo>
                  <a:lnTo>
                    <a:pt x="36792" y="12453"/>
                  </a:lnTo>
                  <a:lnTo>
                    <a:pt x="36414" y="13114"/>
                  </a:lnTo>
                  <a:lnTo>
                    <a:pt x="36320" y="13491"/>
                  </a:lnTo>
                  <a:lnTo>
                    <a:pt x="36320" y="13868"/>
                  </a:lnTo>
                  <a:lnTo>
                    <a:pt x="35754" y="15095"/>
                  </a:lnTo>
                  <a:lnTo>
                    <a:pt x="35377" y="15755"/>
                  </a:lnTo>
                  <a:lnTo>
                    <a:pt x="34999" y="16227"/>
                  </a:lnTo>
                  <a:lnTo>
                    <a:pt x="34999" y="16038"/>
                  </a:lnTo>
                  <a:lnTo>
                    <a:pt x="34716" y="16321"/>
                  </a:lnTo>
                  <a:lnTo>
                    <a:pt x="34528" y="16698"/>
                  </a:lnTo>
                  <a:lnTo>
                    <a:pt x="34528" y="16698"/>
                  </a:lnTo>
                  <a:lnTo>
                    <a:pt x="34716" y="16604"/>
                  </a:lnTo>
                  <a:lnTo>
                    <a:pt x="34150" y="17170"/>
                  </a:lnTo>
                  <a:lnTo>
                    <a:pt x="33584" y="17736"/>
                  </a:lnTo>
                  <a:lnTo>
                    <a:pt x="33679" y="17830"/>
                  </a:lnTo>
                  <a:lnTo>
                    <a:pt x="33773" y="17736"/>
                  </a:lnTo>
                  <a:lnTo>
                    <a:pt x="33867" y="17736"/>
                  </a:lnTo>
                  <a:lnTo>
                    <a:pt x="33867" y="17830"/>
                  </a:lnTo>
                  <a:lnTo>
                    <a:pt x="33679" y="17925"/>
                  </a:lnTo>
                  <a:lnTo>
                    <a:pt x="33490" y="18019"/>
                  </a:lnTo>
                  <a:lnTo>
                    <a:pt x="33396" y="18113"/>
                  </a:lnTo>
                  <a:lnTo>
                    <a:pt x="33207" y="18208"/>
                  </a:lnTo>
                  <a:lnTo>
                    <a:pt x="33113" y="18585"/>
                  </a:lnTo>
                  <a:lnTo>
                    <a:pt x="33207" y="18679"/>
                  </a:lnTo>
                  <a:lnTo>
                    <a:pt x="33207" y="18774"/>
                  </a:lnTo>
                  <a:lnTo>
                    <a:pt x="33018" y="18963"/>
                  </a:lnTo>
                  <a:lnTo>
                    <a:pt x="32924" y="18963"/>
                  </a:lnTo>
                  <a:lnTo>
                    <a:pt x="32924" y="18868"/>
                  </a:lnTo>
                  <a:lnTo>
                    <a:pt x="32924" y="18679"/>
                  </a:lnTo>
                  <a:lnTo>
                    <a:pt x="32735" y="18868"/>
                  </a:lnTo>
                  <a:lnTo>
                    <a:pt x="32641" y="18963"/>
                  </a:lnTo>
                  <a:lnTo>
                    <a:pt x="32547" y="18963"/>
                  </a:lnTo>
                  <a:lnTo>
                    <a:pt x="32547" y="19057"/>
                  </a:lnTo>
                  <a:lnTo>
                    <a:pt x="32735" y="18963"/>
                  </a:lnTo>
                  <a:lnTo>
                    <a:pt x="32735" y="18963"/>
                  </a:lnTo>
                  <a:lnTo>
                    <a:pt x="32075" y="19717"/>
                  </a:lnTo>
                  <a:lnTo>
                    <a:pt x="31698" y="20000"/>
                  </a:lnTo>
                  <a:lnTo>
                    <a:pt x="31603" y="20000"/>
                  </a:lnTo>
                  <a:lnTo>
                    <a:pt x="31603" y="19906"/>
                  </a:lnTo>
                  <a:lnTo>
                    <a:pt x="31320" y="20095"/>
                  </a:lnTo>
                  <a:lnTo>
                    <a:pt x="31037" y="20283"/>
                  </a:lnTo>
                  <a:lnTo>
                    <a:pt x="31132" y="20095"/>
                  </a:lnTo>
                  <a:lnTo>
                    <a:pt x="30943" y="20283"/>
                  </a:lnTo>
                  <a:lnTo>
                    <a:pt x="31132" y="20378"/>
                  </a:lnTo>
                  <a:lnTo>
                    <a:pt x="31037" y="20661"/>
                  </a:lnTo>
                  <a:lnTo>
                    <a:pt x="30849" y="20849"/>
                  </a:lnTo>
                  <a:lnTo>
                    <a:pt x="30754" y="20944"/>
                  </a:lnTo>
                  <a:lnTo>
                    <a:pt x="30660" y="20849"/>
                  </a:lnTo>
                  <a:lnTo>
                    <a:pt x="30849" y="20755"/>
                  </a:lnTo>
                  <a:lnTo>
                    <a:pt x="30754" y="20755"/>
                  </a:lnTo>
                  <a:lnTo>
                    <a:pt x="30754" y="20661"/>
                  </a:lnTo>
                  <a:lnTo>
                    <a:pt x="30754" y="20566"/>
                  </a:lnTo>
                  <a:lnTo>
                    <a:pt x="30660" y="20661"/>
                  </a:lnTo>
                  <a:lnTo>
                    <a:pt x="30471" y="20849"/>
                  </a:lnTo>
                  <a:lnTo>
                    <a:pt x="30094" y="21038"/>
                  </a:lnTo>
                  <a:lnTo>
                    <a:pt x="30188" y="21038"/>
                  </a:lnTo>
                  <a:lnTo>
                    <a:pt x="30188" y="21227"/>
                  </a:lnTo>
                  <a:lnTo>
                    <a:pt x="29905" y="21604"/>
                  </a:lnTo>
                  <a:lnTo>
                    <a:pt x="30188" y="21415"/>
                  </a:lnTo>
                  <a:lnTo>
                    <a:pt x="29905" y="21793"/>
                  </a:lnTo>
                  <a:lnTo>
                    <a:pt x="29905" y="21698"/>
                  </a:lnTo>
                  <a:lnTo>
                    <a:pt x="29811" y="21793"/>
                  </a:lnTo>
                  <a:lnTo>
                    <a:pt x="29716" y="21887"/>
                  </a:lnTo>
                  <a:lnTo>
                    <a:pt x="29339" y="21981"/>
                  </a:lnTo>
                  <a:lnTo>
                    <a:pt x="28867" y="21981"/>
                  </a:lnTo>
                  <a:lnTo>
                    <a:pt x="28773" y="22076"/>
                  </a:lnTo>
                  <a:lnTo>
                    <a:pt x="28584" y="22170"/>
                  </a:lnTo>
                  <a:lnTo>
                    <a:pt x="28679" y="22264"/>
                  </a:lnTo>
                  <a:lnTo>
                    <a:pt x="28679" y="22453"/>
                  </a:lnTo>
                  <a:lnTo>
                    <a:pt x="28962" y="22076"/>
                  </a:lnTo>
                  <a:lnTo>
                    <a:pt x="28867" y="22453"/>
                  </a:lnTo>
                  <a:lnTo>
                    <a:pt x="29150" y="22264"/>
                  </a:lnTo>
                  <a:lnTo>
                    <a:pt x="29150" y="22359"/>
                  </a:lnTo>
                  <a:lnTo>
                    <a:pt x="28679" y="22642"/>
                  </a:lnTo>
                  <a:lnTo>
                    <a:pt x="28490" y="22547"/>
                  </a:lnTo>
                  <a:lnTo>
                    <a:pt x="28396" y="22453"/>
                  </a:lnTo>
                  <a:lnTo>
                    <a:pt x="28301" y="22453"/>
                  </a:lnTo>
                  <a:lnTo>
                    <a:pt x="28207" y="22547"/>
                  </a:lnTo>
                  <a:lnTo>
                    <a:pt x="27924" y="22736"/>
                  </a:lnTo>
                  <a:lnTo>
                    <a:pt x="27641" y="22925"/>
                  </a:lnTo>
                  <a:lnTo>
                    <a:pt x="27735" y="22925"/>
                  </a:lnTo>
                  <a:lnTo>
                    <a:pt x="26886" y="23491"/>
                  </a:lnTo>
                  <a:lnTo>
                    <a:pt x="26132" y="23962"/>
                  </a:lnTo>
                  <a:lnTo>
                    <a:pt x="26132" y="23774"/>
                  </a:lnTo>
                  <a:lnTo>
                    <a:pt x="26226" y="23585"/>
                  </a:lnTo>
                  <a:lnTo>
                    <a:pt x="25754" y="23868"/>
                  </a:lnTo>
                  <a:lnTo>
                    <a:pt x="25471" y="24151"/>
                  </a:lnTo>
                  <a:lnTo>
                    <a:pt x="25377" y="24245"/>
                  </a:lnTo>
                  <a:lnTo>
                    <a:pt x="25471" y="24340"/>
                  </a:lnTo>
                  <a:lnTo>
                    <a:pt x="25188" y="24245"/>
                  </a:lnTo>
                  <a:lnTo>
                    <a:pt x="24905" y="24245"/>
                  </a:lnTo>
                  <a:lnTo>
                    <a:pt x="24434" y="24340"/>
                  </a:lnTo>
                  <a:lnTo>
                    <a:pt x="23585" y="24811"/>
                  </a:lnTo>
                  <a:lnTo>
                    <a:pt x="23207" y="24906"/>
                  </a:lnTo>
                  <a:lnTo>
                    <a:pt x="22924" y="25000"/>
                  </a:lnTo>
                  <a:lnTo>
                    <a:pt x="22830" y="24906"/>
                  </a:lnTo>
                  <a:lnTo>
                    <a:pt x="22924" y="24811"/>
                  </a:lnTo>
                  <a:lnTo>
                    <a:pt x="22830" y="24717"/>
                  </a:lnTo>
                  <a:lnTo>
                    <a:pt x="21886" y="24717"/>
                  </a:lnTo>
                  <a:lnTo>
                    <a:pt x="21509" y="24906"/>
                  </a:lnTo>
                  <a:lnTo>
                    <a:pt x="21037" y="25189"/>
                  </a:lnTo>
                  <a:lnTo>
                    <a:pt x="20660" y="25283"/>
                  </a:lnTo>
                  <a:lnTo>
                    <a:pt x="20754" y="25189"/>
                  </a:lnTo>
                  <a:lnTo>
                    <a:pt x="20754" y="25094"/>
                  </a:lnTo>
                  <a:lnTo>
                    <a:pt x="20471" y="25283"/>
                  </a:lnTo>
                  <a:lnTo>
                    <a:pt x="20377" y="25377"/>
                  </a:lnTo>
                  <a:lnTo>
                    <a:pt x="20188" y="25094"/>
                  </a:lnTo>
                  <a:lnTo>
                    <a:pt x="20471" y="25094"/>
                  </a:lnTo>
                  <a:lnTo>
                    <a:pt x="20094" y="25000"/>
                  </a:lnTo>
                  <a:lnTo>
                    <a:pt x="19339" y="25094"/>
                  </a:lnTo>
                  <a:lnTo>
                    <a:pt x="18019" y="25377"/>
                  </a:lnTo>
                  <a:lnTo>
                    <a:pt x="18019" y="25377"/>
                  </a:lnTo>
                  <a:lnTo>
                    <a:pt x="18679" y="25000"/>
                  </a:lnTo>
                  <a:lnTo>
                    <a:pt x="18396" y="25000"/>
                  </a:lnTo>
                  <a:lnTo>
                    <a:pt x="18113" y="25094"/>
                  </a:lnTo>
                  <a:lnTo>
                    <a:pt x="17830" y="25094"/>
                  </a:lnTo>
                  <a:lnTo>
                    <a:pt x="17075" y="25000"/>
                  </a:lnTo>
                  <a:lnTo>
                    <a:pt x="15943" y="24717"/>
                  </a:lnTo>
                  <a:lnTo>
                    <a:pt x="15094" y="24623"/>
                  </a:lnTo>
                  <a:lnTo>
                    <a:pt x="14811" y="24528"/>
                  </a:lnTo>
                  <a:lnTo>
                    <a:pt x="14764" y="24481"/>
                  </a:lnTo>
                  <a:lnTo>
                    <a:pt x="14764" y="24481"/>
                  </a:lnTo>
                  <a:lnTo>
                    <a:pt x="14717" y="24528"/>
                  </a:lnTo>
                  <a:lnTo>
                    <a:pt x="14339" y="24340"/>
                  </a:lnTo>
                  <a:lnTo>
                    <a:pt x="13868" y="24057"/>
                  </a:lnTo>
                  <a:lnTo>
                    <a:pt x="13868" y="24057"/>
                  </a:lnTo>
                  <a:lnTo>
                    <a:pt x="14056" y="24245"/>
                  </a:lnTo>
                  <a:lnTo>
                    <a:pt x="13868" y="24245"/>
                  </a:lnTo>
                  <a:lnTo>
                    <a:pt x="13679" y="24151"/>
                  </a:lnTo>
                  <a:lnTo>
                    <a:pt x="13585" y="23962"/>
                  </a:lnTo>
                  <a:lnTo>
                    <a:pt x="13396" y="23962"/>
                  </a:lnTo>
                  <a:lnTo>
                    <a:pt x="13490" y="23868"/>
                  </a:lnTo>
                  <a:lnTo>
                    <a:pt x="12924" y="23868"/>
                  </a:lnTo>
                  <a:lnTo>
                    <a:pt x="12170" y="23679"/>
                  </a:lnTo>
                  <a:lnTo>
                    <a:pt x="11509" y="23491"/>
                  </a:lnTo>
                  <a:lnTo>
                    <a:pt x="11226" y="23302"/>
                  </a:lnTo>
                  <a:lnTo>
                    <a:pt x="11132" y="23113"/>
                  </a:lnTo>
                  <a:lnTo>
                    <a:pt x="10755" y="23113"/>
                  </a:lnTo>
                  <a:lnTo>
                    <a:pt x="10472" y="22925"/>
                  </a:lnTo>
                  <a:lnTo>
                    <a:pt x="10566" y="22925"/>
                  </a:lnTo>
                  <a:lnTo>
                    <a:pt x="10094" y="22736"/>
                  </a:lnTo>
                  <a:lnTo>
                    <a:pt x="9717" y="22642"/>
                  </a:lnTo>
                  <a:lnTo>
                    <a:pt x="9339" y="22642"/>
                  </a:lnTo>
                  <a:lnTo>
                    <a:pt x="9339" y="22453"/>
                  </a:lnTo>
                  <a:lnTo>
                    <a:pt x="9339" y="22264"/>
                  </a:lnTo>
                  <a:lnTo>
                    <a:pt x="9056" y="21981"/>
                  </a:lnTo>
                  <a:lnTo>
                    <a:pt x="7924" y="21321"/>
                  </a:lnTo>
                  <a:lnTo>
                    <a:pt x="7453" y="21038"/>
                  </a:lnTo>
                  <a:lnTo>
                    <a:pt x="6887" y="20566"/>
                  </a:lnTo>
                  <a:lnTo>
                    <a:pt x="6132" y="19906"/>
                  </a:lnTo>
                  <a:lnTo>
                    <a:pt x="5755" y="19717"/>
                  </a:lnTo>
                  <a:lnTo>
                    <a:pt x="5660" y="19623"/>
                  </a:lnTo>
                  <a:lnTo>
                    <a:pt x="5472" y="19623"/>
                  </a:lnTo>
                  <a:lnTo>
                    <a:pt x="5283" y="19246"/>
                  </a:lnTo>
                  <a:lnTo>
                    <a:pt x="4906" y="18774"/>
                  </a:lnTo>
                  <a:lnTo>
                    <a:pt x="4528" y="18302"/>
                  </a:lnTo>
                  <a:lnTo>
                    <a:pt x="4151" y="18019"/>
                  </a:lnTo>
                  <a:lnTo>
                    <a:pt x="4151" y="17736"/>
                  </a:lnTo>
                  <a:lnTo>
                    <a:pt x="4057" y="17547"/>
                  </a:lnTo>
                  <a:lnTo>
                    <a:pt x="3679" y="17076"/>
                  </a:lnTo>
                  <a:lnTo>
                    <a:pt x="3868" y="17076"/>
                  </a:lnTo>
                  <a:lnTo>
                    <a:pt x="3113" y="16887"/>
                  </a:lnTo>
                  <a:lnTo>
                    <a:pt x="3207" y="16604"/>
                  </a:lnTo>
                  <a:lnTo>
                    <a:pt x="3113" y="16227"/>
                  </a:lnTo>
                  <a:lnTo>
                    <a:pt x="2924" y="15849"/>
                  </a:lnTo>
                  <a:lnTo>
                    <a:pt x="2641" y="15661"/>
                  </a:lnTo>
                  <a:lnTo>
                    <a:pt x="2736" y="15566"/>
                  </a:lnTo>
                  <a:lnTo>
                    <a:pt x="2641" y="15472"/>
                  </a:lnTo>
                  <a:lnTo>
                    <a:pt x="2453" y="15095"/>
                  </a:lnTo>
                  <a:lnTo>
                    <a:pt x="1981" y="14529"/>
                  </a:lnTo>
                  <a:lnTo>
                    <a:pt x="2170" y="14434"/>
                  </a:lnTo>
                  <a:lnTo>
                    <a:pt x="1981" y="14340"/>
                  </a:lnTo>
                  <a:lnTo>
                    <a:pt x="1887" y="14246"/>
                  </a:lnTo>
                  <a:lnTo>
                    <a:pt x="1792" y="14151"/>
                  </a:lnTo>
                  <a:lnTo>
                    <a:pt x="1604" y="13680"/>
                  </a:lnTo>
                  <a:lnTo>
                    <a:pt x="1698" y="13774"/>
                  </a:lnTo>
                  <a:lnTo>
                    <a:pt x="1698" y="13774"/>
                  </a:lnTo>
                  <a:lnTo>
                    <a:pt x="1509" y="13302"/>
                  </a:lnTo>
                  <a:lnTo>
                    <a:pt x="1321" y="12831"/>
                  </a:lnTo>
                  <a:lnTo>
                    <a:pt x="1226" y="12453"/>
                  </a:lnTo>
                  <a:lnTo>
                    <a:pt x="1226" y="12170"/>
                  </a:lnTo>
                  <a:lnTo>
                    <a:pt x="1321" y="11982"/>
                  </a:lnTo>
                  <a:lnTo>
                    <a:pt x="1415" y="12453"/>
                  </a:lnTo>
                  <a:lnTo>
                    <a:pt x="1509" y="12359"/>
                  </a:lnTo>
                  <a:lnTo>
                    <a:pt x="1792" y="12359"/>
                  </a:lnTo>
                  <a:lnTo>
                    <a:pt x="1604" y="12170"/>
                  </a:lnTo>
                  <a:lnTo>
                    <a:pt x="1604" y="11887"/>
                  </a:lnTo>
                  <a:lnTo>
                    <a:pt x="1509" y="11227"/>
                  </a:lnTo>
                  <a:lnTo>
                    <a:pt x="1415" y="11132"/>
                  </a:lnTo>
                  <a:lnTo>
                    <a:pt x="1415" y="10944"/>
                  </a:lnTo>
                  <a:lnTo>
                    <a:pt x="1321" y="10849"/>
                  </a:lnTo>
                  <a:lnTo>
                    <a:pt x="1226" y="10849"/>
                  </a:lnTo>
                  <a:lnTo>
                    <a:pt x="1226" y="11038"/>
                  </a:lnTo>
                  <a:lnTo>
                    <a:pt x="1321" y="11321"/>
                  </a:lnTo>
                  <a:lnTo>
                    <a:pt x="1132" y="11227"/>
                  </a:lnTo>
                  <a:lnTo>
                    <a:pt x="1132" y="11132"/>
                  </a:lnTo>
                  <a:lnTo>
                    <a:pt x="1132" y="11038"/>
                  </a:lnTo>
                  <a:lnTo>
                    <a:pt x="943" y="10849"/>
                  </a:lnTo>
                  <a:lnTo>
                    <a:pt x="1038" y="10661"/>
                  </a:lnTo>
                  <a:lnTo>
                    <a:pt x="1132" y="10378"/>
                  </a:lnTo>
                  <a:lnTo>
                    <a:pt x="1226" y="9812"/>
                  </a:lnTo>
                  <a:lnTo>
                    <a:pt x="1132" y="9340"/>
                  </a:lnTo>
                  <a:lnTo>
                    <a:pt x="1132" y="9151"/>
                  </a:lnTo>
                  <a:lnTo>
                    <a:pt x="1226" y="9057"/>
                  </a:lnTo>
                  <a:lnTo>
                    <a:pt x="1226" y="8491"/>
                  </a:lnTo>
                  <a:lnTo>
                    <a:pt x="1321" y="7831"/>
                  </a:lnTo>
                  <a:lnTo>
                    <a:pt x="1604" y="6416"/>
                  </a:lnTo>
                  <a:lnTo>
                    <a:pt x="1981" y="4906"/>
                  </a:lnTo>
                  <a:lnTo>
                    <a:pt x="2453" y="3302"/>
                  </a:lnTo>
                  <a:lnTo>
                    <a:pt x="2736" y="2359"/>
                  </a:lnTo>
                  <a:lnTo>
                    <a:pt x="2924" y="1887"/>
                  </a:lnTo>
                  <a:lnTo>
                    <a:pt x="3019" y="1416"/>
                  </a:lnTo>
                  <a:lnTo>
                    <a:pt x="3302" y="1133"/>
                  </a:lnTo>
                  <a:lnTo>
                    <a:pt x="3491" y="755"/>
                  </a:lnTo>
                  <a:lnTo>
                    <a:pt x="3585" y="567"/>
                  </a:lnTo>
                  <a:lnTo>
                    <a:pt x="3585" y="472"/>
                  </a:lnTo>
                  <a:lnTo>
                    <a:pt x="3491" y="378"/>
                  </a:lnTo>
                  <a:lnTo>
                    <a:pt x="3302" y="284"/>
                  </a:lnTo>
                  <a:lnTo>
                    <a:pt x="3207" y="95"/>
                  </a:lnTo>
                  <a:lnTo>
                    <a:pt x="31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5" name="Shape 95"/>
            <p:cNvSpPr/>
            <p:nvPr/>
          </p:nvSpPr>
          <p:spPr>
            <a:xfrm>
              <a:off x="1091875" y="1951850"/>
              <a:ext cx="188700" cy="136800"/>
            </a:xfrm>
            <a:custGeom>
              <a:avLst/>
              <a:gdLst/>
              <a:ahLst/>
              <a:cxnLst/>
              <a:rect l="0" t="0" r="0" b="0"/>
              <a:pathLst>
                <a:path w="7548" h="5472" extrusionOk="0">
                  <a:moveTo>
                    <a:pt x="5000" y="0"/>
                  </a:moveTo>
                  <a:lnTo>
                    <a:pt x="4812" y="95"/>
                  </a:lnTo>
                  <a:lnTo>
                    <a:pt x="4717" y="95"/>
                  </a:lnTo>
                  <a:lnTo>
                    <a:pt x="4340" y="472"/>
                  </a:lnTo>
                  <a:lnTo>
                    <a:pt x="4057" y="566"/>
                  </a:lnTo>
                  <a:lnTo>
                    <a:pt x="3774" y="566"/>
                  </a:lnTo>
                  <a:lnTo>
                    <a:pt x="3397" y="378"/>
                  </a:lnTo>
                  <a:lnTo>
                    <a:pt x="3208" y="944"/>
                  </a:lnTo>
                  <a:lnTo>
                    <a:pt x="2548" y="1887"/>
                  </a:lnTo>
                  <a:lnTo>
                    <a:pt x="2170" y="2359"/>
                  </a:lnTo>
                  <a:lnTo>
                    <a:pt x="1793" y="2736"/>
                  </a:lnTo>
                  <a:lnTo>
                    <a:pt x="1415" y="2925"/>
                  </a:lnTo>
                  <a:lnTo>
                    <a:pt x="1321" y="2925"/>
                  </a:lnTo>
                  <a:lnTo>
                    <a:pt x="1227" y="2831"/>
                  </a:lnTo>
                  <a:lnTo>
                    <a:pt x="1321" y="3114"/>
                  </a:lnTo>
                  <a:lnTo>
                    <a:pt x="1132" y="3114"/>
                  </a:lnTo>
                  <a:lnTo>
                    <a:pt x="1227" y="3302"/>
                  </a:lnTo>
                  <a:lnTo>
                    <a:pt x="1227" y="3208"/>
                  </a:lnTo>
                  <a:lnTo>
                    <a:pt x="1321" y="3302"/>
                  </a:lnTo>
                  <a:lnTo>
                    <a:pt x="1510" y="3491"/>
                  </a:lnTo>
                  <a:lnTo>
                    <a:pt x="1321" y="3397"/>
                  </a:lnTo>
                  <a:lnTo>
                    <a:pt x="1132" y="3491"/>
                  </a:lnTo>
                  <a:lnTo>
                    <a:pt x="755" y="3963"/>
                  </a:lnTo>
                  <a:lnTo>
                    <a:pt x="472" y="4529"/>
                  </a:lnTo>
                  <a:lnTo>
                    <a:pt x="283" y="4623"/>
                  </a:lnTo>
                  <a:lnTo>
                    <a:pt x="0" y="4623"/>
                  </a:lnTo>
                  <a:lnTo>
                    <a:pt x="378" y="5095"/>
                  </a:lnTo>
                  <a:lnTo>
                    <a:pt x="944" y="5472"/>
                  </a:lnTo>
                  <a:lnTo>
                    <a:pt x="849" y="5378"/>
                  </a:lnTo>
                  <a:lnTo>
                    <a:pt x="944" y="5283"/>
                  </a:lnTo>
                  <a:lnTo>
                    <a:pt x="1132" y="5189"/>
                  </a:lnTo>
                  <a:lnTo>
                    <a:pt x="1321" y="5000"/>
                  </a:lnTo>
                  <a:lnTo>
                    <a:pt x="1321" y="4812"/>
                  </a:lnTo>
                  <a:lnTo>
                    <a:pt x="1227" y="4623"/>
                  </a:lnTo>
                  <a:lnTo>
                    <a:pt x="1227" y="4623"/>
                  </a:lnTo>
                  <a:lnTo>
                    <a:pt x="1510" y="4812"/>
                  </a:lnTo>
                  <a:lnTo>
                    <a:pt x="1415" y="4717"/>
                  </a:lnTo>
                  <a:lnTo>
                    <a:pt x="1415" y="4717"/>
                  </a:lnTo>
                  <a:lnTo>
                    <a:pt x="1604" y="4812"/>
                  </a:lnTo>
                  <a:lnTo>
                    <a:pt x="1698" y="4906"/>
                  </a:lnTo>
                  <a:lnTo>
                    <a:pt x="1604" y="4717"/>
                  </a:lnTo>
                  <a:lnTo>
                    <a:pt x="1415" y="4151"/>
                  </a:lnTo>
                  <a:lnTo>
                    <a:pt x="1510" y="4340"/>
                  </a:lnTo>
                  <a:lnTo>
                    <a:pt x="1887" y="4529"/>
                  </a:lnTo>
                  <a:lnTo>
                    <a:pt x="4812" y="1321"/>
                  </a:lnTo>
                  <a:lnTo>
                    <a:pt x="4812" y="1415"/>
                  </a:lnTo>
                  <a:lnTo>
                    <a:pt x="4812" y="1510"/>
                  </a:lnTo>
                  <a:lnTo>
                    <a:pt x="5095" y="1510"/>
                  </a:lnTo>
                  <a:lnTo>
                    <a:pt x="5000" y="1604"/>
                  </a:lnTo>
                  <a:lnTo>
                    <a:pt x="5000" y="1698"/>
                  </a:lnTo>
                  <a:lnTo>
                    <a:pt x="5189" y="1981"/>
                  </a:lnTo>
                  <a:lnTo>
                    <a:pt x="5472" y="2264"/>
                  </a:lnTo>
                  <a:lnTo>
                    <a:pt x="5661" y="2264"/>
                  </a:lnTo>
                  <a:lnTo>
                    <a:pt x="5944" y="2170"/>
                  </a:lnTo>
                  <a:lnTo>
                    <a:pt x="5661" y="2359"/>
                  </a:lnTo>
                  <a:lnTo>
                    <a:pt x="5566" y="2453"/>
                  </a:lnTo>
                  <a:lnTo>
                    <a:pt x="5566" y="2642"/>
                  </a:lnTo>
                  <a:lnTo>
                    <a:pt x="5661" y="2736"/>
                  </a:lnTo>
                  <a:lnTo>
                    <a:pt x="5944" y="2831"/>
                  </a:lnTo>
                  <a:lnTo>
                    <a:pt x="6132" y="2831"/>
                  </a:lnTo>
                  <a:lnTo>
                    <a:pt x="6227" y="3114"/>
                  </a:lnTo>
                  <a:lnTo>
                    <a:pt x="6415" y="3585"/>
                  </a:lnTo>
                  <a:lnTo>
                    <a:pt x="6698" y="4057"/>
                  </a:lnTo>
                  <a:lnTo>
                    <a:pt x="6887" y="4151"/>
                  </a:lnTo>
                  <a:lnTo>
                    <a:pt x="7076" y="4151"/>
                  </a:lnTo>
                  <a:lnTo>
                    <a:pt x="6887" y="4340"/>
                  </a:lnTo>
                  <a:lnTo>
                    <a:pt x="6793" y="4434"/>
                  </a:lnTo>
                  <a:lnTo>
                    <a:pt x="6887" y="4529"/>
                  </a:lnTo>
                  <a:lnTo>
                    <a:pt x="7076" y="4717"/>
                  </a:lnTo>
                  <a:lnTo>
                    <a:pt x="7453" y="4812"/>
                  </a:lnTo>
                  <a:lnTo>
                    <a:pt x="7264" y="5000"/>
                  </a:lnTo>
                  <a:lnTo>
                    <a:pt x="7076" y="5095"/>
                  </a:lnTo>
                  <a:lnTo>
                    <a:pt x="7359" y="5095"/>
                  </a:lnTo>
                  <a:lnTo>
                    <a:pt x="7547" y="4717"/>
                  </a:lnTo>
                  <a:lnTo>
                    <a:pt x="7453" y="4623"/>
                  </a:lnTo>
                  <a:lnTo>
                    <a:pt x="7264" y="4717"/>
                  </a:lnTo>
                  <a:lnTo>
                    <a:pt x="7453" y="4434"/>
                  </a:lnTo>
                  <a:lnTo>
                    <a:pt x="7453" y="4340"/>
                  </a:lnTo>
                  <a:lnTo>
                    <a:pt x="7453" y="4151"/>
                  </a:lnTo>
                  <a:lnTo>
                    <a:pt x="7170" y="3963"/>
                  </a:lnTo>
                  <a:lnTo>
                    <a:pt x="6793" y="3868"/>
                  </a:lnTo>
                  <a:lnTo>
                    <a:pt x="6981" y="3774"/>
                  </a:lnTo>
                  <a:lnTo>
                    <a:pt x="7264" y="3585"/>
                  </a:lnTo>
                  <a:lnTo>
                    <a:pt x="6981" y="3114"/>
                  </a:lnTo>
                  <a:lnTo>
                    <a:pt x="6698" y="2831"/>
                  </a:lnTo>
                  <a:lnTo>
                    <a:pt x="6415" y="2642"/>
                  </a:lnTo>
                  <a:lnTo>
                    <a:pt x="6604" y="2264"/>
                  </a:lnTo>
                  <a:lnTo>
                    <a:pt x="6887" y="1981"/>
                  </a:lnTo>
                  <a:lnTo>
                    <a:pt x="6415" y="2076"/>
                  </a:lnTo>
                  <a:lnTo>
                    <a:pt x="6604" y="1887"/>
                  </a:lnTo>
                  <a:lnTo>
                    <a:pt x="6227" y="1887"/>
                  </a:lnTo>
                  <a:lnTo>
                    <a:pt x="6415" y="1698"/>
                  </a:lnTo>
                  <a:lnTo>
                    <a:pt x="6510" y="1604"/>
                  </a:lnTo>
                  <a:lnTo>
                    <a:pt x="6510" y="1510"/>
                  </a:lnTo>
                  <a:lnTo>
                    <a:pt x="6227" y="1604"/>
                  </a:lnTo>
                  <a:lnTo>
                    <a:pt x="6132" y="1793"/>
                  </a:lnTo>
                  <a:lnTo>
                    <a:pt x="6132" y="1510"/>
                  </a:lnTo>
                  <a:lnTo>
                    <a:pt x="6038" y="1321"/>
                  </a:lnTo>
                  <a:lnTo>
                    <a:pt x="5755" y="944"/>
                  </a:lnTo>
                  <a:lnTo>
                    <a:pt x="5283" y="566"/>
                  </a:lnTo>
                  <a:lnTo>
                    <a:pt x="5095" y="283"/>
                  </a:lnTo>
                  <a:lnTo>
                    <a:pt x="50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96" name="Shape 96"/>
          <p:cNvGrpSpPr/>
          <p:nvPr/>
        </p:nvGrpSpPr>
        <p:grpSpPr>
          <a:xfrm rot="4843953" flipH="1">
            <a:off x="2064273" y="1817152"/>
            <a:ext cx="1166676" cy="1032862"/>
            <a:chOff x="1113100" y="2199475"/>
            <a:chExt cx="801900" cy="709925"/>
          </a:xfrm>
        </p:grpSpPr>
        <p:sp>
          <p:nvSpPr>
            <p:cNvPr id="97" name="Shape 97"/>
            <p:cNvSpPr/>
            <p:nvPr/>
          </p:nvSpPr>
          <p:spPr>
            <a:xfrm>
              <a:off x="1113100" y="2291450"/>
              <a:ext cx="735850" cy="617950"/>
            </a:xfrm>
            <a:custGeom>
              <a:avLst/>
              <a:gdLst/>
              <a:ahLst/>
              <a:cxnLst/>
              <a:rect l="0" t="0" r="0" b="0"/>
              <a:pathLst>
                <a:path w="29434" h="24718" extrusionOk="0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8" name="Shape 98"/>
            <p:cNvSpPr/>
            <p:nvPr/>
          </p:nvSpPr>
          <p:spPr>
            <a:xfrm>
              <a:off x="1745175" y="2199475"/>
              <a:ext cx="169825" cy="162775"/>
            </a:xfrm>
            <a:custGeom>
              <a:avLst/>
              <a:gdLst/>
              <a:ahLst/>
              <a:cxnLst/>
              <a:rect l="0" t="0" r="0" b="0"/>
              <a:pathLst>
                <a:path w="6793" h="6511" extrusionOk="0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99" name="Shape 99"/>
          <p:cNvGrpSpPr/>
          <p:nvPr/>
        </p:nvGrpSpPr>
        <p:grpSpPr>
          <a:xfrm rot="2011211">
            <a:off x="2656278" y="880731"/>
            <a:ext cx="1046868" cy="269658"/>
            <a:chOff x="271125" y="812725"/>
            <a:chExt cx="766525" cy="221725"/>
          </a:xfrm>
        </p:grpSpPr>
        <p:sp>
          <p:nvSpPr>
            <p:cNvPr id="100" name="Shape 100"/>
            <p:cNvSpPr/>
            <p:nvPr/>
          </p:nvSpPr>
          <p:spPr>
            <a:xfrm>
              <a:off x="271125" y="921200"/>
              <a:ext cx="695775" cy="70775"/>
            </a:xfrm>
            <a:custGeom>
              <a:avLst/>
              <a:gdLst/>
              <a:ahLst/>
              <a:cxnLst/>
              <a:rect l="0" t="0" r="0" b="0"/>
              <a:pathLst>
                <a:path w="27831" h="2831" extrusionOk="0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1" name="Shape 101"/>
            <p:cNvSpPr/>
            <p:nvPr/>
          </p:nvSpPr>
          <p:spPr>
            <a:xfrm>
              <a:off x="858375" y="812725"/>
              <a:ext cx="179275" cy="221725"/>
            </a:xfrm>
            <a:custGeom>
              <a:avLst/>
              <a:gdLst/>
              <a:ahLst/>
              <a:cxnLst/>
              <a:rect l="0" t="0" r="0" b="0"/>
              <a:pathLst>
                <a:path w="7171" h="8869" extrusionOk="0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52" y="796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02" name="Shape 102"/>
          <p:cNvSpPr/>
          <p:nvPr/>
        </p:nvSpPr>
        <p:spPr>
          <a:xfrm>
            <a:off x="3497303" y="1252883"/>
            <a:ext cx="2149391" cy="1212065"/>
          </a:xfrm>
          <a:custGeom>
            <a:avLst/>
            <a:gdLst/>
            <a:ahLst/>
            <a:cxnLst/>
            <a:rect l="0" t="0" r="0" b="0"/>
            <a:pathLst>
              <a:path w="21705" h="12240" extrusionOk="0">
                <a:moveTo>
                  <a:pt x="17544" y="4258"/>
                </a:moveTo>
                <a:lnTo>
                  <a:pt x="17811" y="4307"/>
                </a:lnTo>
                <a:lnTo>
                  <a:pt x="18055" y="4356"/>
                </a:lnTo>
                <a:lnTo>
                  <a:pt x="17957" y="4575"/>
                </a:lnTo>
                <a:lnTo>
                  <a:pt x="17860" y="4769"/>
                </a:lnTo>
                <a:lnTo>
                  <a:pt x="17714" y="5207"/>
                </a:lnTo>
                <a:lnTo>
                  <a:pt x="17617" y="5669"/>
                </a:lnTo>
                <a:lnTo>
                  <a:pt x="17495" y="6083"/>
                </a:lnTo>
                <a:lnTo>
                  <a:pt x="17373" y="6618"/>
                </a:lnTo>
                <a:lnTo>
                  <a:pt x="17276" y="7129"/>
                </a:lnTo>
                <a:lnTo>
                  <a:pt x="17130" y="7129"/>
                </a:lnTo>
                <a:lnTo>
                  <a:pt x="16570" y="5840"/>
                </a:lnTo>
                <a:lnTo>
                  <a:pt x="16011" y="4526"/>
                </a:lnTo>
                <a:lnTo>
                  <a:pt x="16278" y="4429"/>
                </a:lnTo>
                <a:lnTo>
                  <a:pt x="16522" y="4331"/>
                </a:lnTo>
                <a:lnTo>
                  <a:pt x="16789" y="4283"/>
                </a:lnTo>
                <a:lnTo>
                  <a:pt x="17033" y="4258"/>
                </a:lnTo>
                <a:close/>
                <a:moveTo>
                  <a:pt x="15451" y="4599"/>
                </a:moveTo>
                <a:lnTo>
                  <a:pt x="15962" y="5888"/>
                </a:lnTo>
                <a:lnTo>
                  <a:pt x="16497" y="7178"/>
                </a:lnTo>
                <a:lnTo>
                  <a:pt x="16205" y="6935"/>
                </a:lnTo>
                <a:lnTo>
                  <a:pt x="15938" y="6691"/>
                </a:lnTo>
                <a:lnTo>
                  <a:pt x="15597" y="6326"/>
                </a:lnTo>
                <a:lnTo>
                  <a:pt x="15281" y="5937"/>
                </a:lnTo>
                <a:lnTo>
                  <a:pt x="14940" y="5548"/>
                </a:lnTo>
                <a:lnTo>
                  <a:pt x="14745" y="5402"/>
                </a:lnTo>
                <a:lnTo>
                  <a:pt x="14551" y="5256"/>
                </a:lnTo>
                <a:lnTo>
                  <a:pt x="14770" y="5061"/>
                </a:lnTo>
                <a:lnTo>
                  <a:pt x="14989" y="4891"/>
                </a:lnTo>
                <a:lnTo>
                  <a:pt x="15208" y="4745"/>
                </a:lnTo>
                <a:lnTo>
                  <a:pt x="15451" y="4599"/>
                </a:lnTo>
                <a:close/>
                <a:moveTo>
                  <a:pt x="5012" y="4307"/>
                </a:moveTo>
                <a:lnTo>
                  <a:pt x="5353" y="4404"/>
                </a:lnTo>
                <a:lnTo>
                  <a:pt x="5669" y="4526"/>
                </a:lnTo>
                <a:lnTo>
                  <a:pt x="5986" y="4696"/>
                </a:lnTo>
                <a:lnTo>
                  <a:pt x="6302" y="4866"/>
                </a:lnTo>
                <a:lnTo>
                  <a:pt x="6059" y="5183"/>
                </a:lnTo>
                <a:lnTo>
                  <a:pt x="5304" y="6180"/>
                </a:lnTo>
                <a:lnTo>
                  <a:pt x="4550" y="7202"/>
                </a:lnTo>
                <a:lnTo>
                  <a:pt x="4501" y="7129"/>
                </a:lnTo>
                <a:lnTo>
                  <a:pt x="4453" y="7081"/>
                </a:lnTo>
                <a:lnTo>
                  <a:pt x="4599" y="6156"/>
                </a:lnTo>
                <a:lnTo>
                  <a:pt x="4793" y="5231"/>
                </a:lnTo>
                <a:lnTo>
                  <a:pt x="5012" y="4307"/>
                </a:lnTo>
                <a:close/>
                <a:moveTo>
                  <a:pt x="4234" y="4210"/>
                </a:moveTo>
                <a:lnTo>
                  <a:pt x="4720" y="4258"/>
                </a:lnTo>
                <a:lnTo>
                  <a:pt x="4477" y="5158"/>
                </a:lnTo>
                <a:lnTo>
                  <a:pt x="4282" y="6083"/>
                </a:lnTo>
                <a:lnTo>
                  <a:pt x="4185" y="6545"/>
                </a:lnTo>
                <a:lnTo>
                  <a:pt x="4112" y="7008"/>
                </a:lnTo>
                <a:lnTo>
                  <a:pt x="4088" y="7008"/>
                </a:lnTo>
                <a:lnTo>
                  <a:pt x="3991" y="6618"/>
                </a:lnTo>
                <a:lnTo>
                  <a:pt x="3869" y="6253"/>
                </a:lnTo>
                <a:lnTo>
                  <a:pt x="3747" y="5767"/>
                </a:lnTo>
                <a:lnTo>
                  <a:pt x="3577" y="5304"/>
                </a:lnTo>
                <a:lnTo>
                  <a:pt x="3358" y="4842"/>
                </a:lnTo>
                <a:lnTo>
                  <a:pt x="3139" y="4404"/>
                </a:lnTo>
                <a:lnTo>
                  <a:pt x="3090" y="4380"/>
                </a:lnTo>
                <a:lnTo>
                  <a:pt x="3066" y="4356"/>
                </a:lnTo>
                <a:lnTo>
                  <a:pt x="2993" y="4380"/>
                </a:lnTo>
                <a:lnTo>
                  <a:pt x="2944" y="4429"/>
                </a:lnTo>
                <a:lnTo>
                  <a:pt x="2920" y="4453"/>
                </a:lnTo>
                <a:lnTo>
                  <a:pt x="2920" y="4502"/>
                </a:lnTo>
                <a:lnTo>
                  <a:pt x="3261" y="5329"/>
                </a:lnTo>
                <a:lnTo>
                  <a:pt x="3407" y="5742"/>
                </a:lnTo>
                <a:lnTo>
                  <a:pt x="3553" y="6156"/>
                </a:lnTo>
                <a:lnTo>
                  <a:pt x="3674" y="6594"/>
                </a:lnTo>
                <a:lnTo>
                  <a:pt x="3796" y="7081"/>
                </a:lnTo>
                <a:lnTo>
                  <a:pt x="3601" y="7202"/>
                </a:lnTo>
                <a:lnTo>
                  <a:pt x="3431" y="7373"/>
                </a:lnTo>
                <a:lnTo>
                  <a:pt x="2944" y="7056"/>
                </a:lnTo>
                <a:lnTo>
                  <a:pt x="2701" y="6886"/>
                </a:lnTo>
                <a:lnTo>
                  <a:pt x="2482" y="6691"/>
                </a:lnTo>
                <a:lnTo>
                  <a:pt x="2190" y="6399"/>
                </a:lnTo>
                <a:lnTo>
                  <a:pt x="1922" y="6083"/>
                </a:lnTo>
                <a:lnTo>
                  <a:pt x="1630" y="5791"/>
                </a:lnTo>
                <a:lnTo>
                  <a:pt x="1484" y="5645"/>
                </a:lnTo>
                <a:lnTo>
                  <a:pt x="1314" y="5523"/>
                </a:lnTo>
                <a:lnTo>
                  <a:pt x="1484" y="5329"/>
                </a:lnTo>
                <a:lnTo>
                  <a:pt x="1655" y="5158"/>
                </a:lnTo>
                <a:lnTo>
                  <a:pt x="1849" y="4988"/>
                </a:lnTo>
                <a:lnTo>
                  <a:pt x="2044" y="4842"/>
                </a:lnTo>
                <a:lnTo>
                  <a:pt x="2239" y="4721"/>
                </a:lnTo>
                <a:lnTo>
                  <a:pt x="2433" y="4599"/>
                </a:lnTo>
                <a:lnTo>
                  <a:pt x="2652" y="4502"/>
                </a:lnTo>
                <a:lnTo>
                  <a:pt x="2871" y="4404"/>
                </a:lnTo>
                <a:lnTo>
                  <a:pt x="3090" y="4331"/>
                </a:lnTo>
                <a:lnTo>
                  <a:pt x="3309" y="4283"/>
                </a:lnTo>
                <a:lnTo>
                  <a:pt x="3553" y="4234"/>
                </a:lnTo>
                <a:lnTo>
                  <a:pt x="3772" y="4210"/>
                </a:lnTo>
                <a:close/>
                <a:moveTo>
                  <a:pt x="18152" y="4404"/>
                </a:moveTo>
                <a:lnTo>
                  <a:pt x="18395" y="4477"/>
                </a:lnTo>
                <a:lnTo>
                  <a:pt x="18639" y="4575"/>
                </a:lnTo>
                <a:lnTo>
                  <a:pt x="18858" y="4672"/>
                </a:lnTo>
                <a:lnTo>
                  <a:pt x="19077" y="4793"/>
                </a:lnTo>
                <a:lnTo>
                  <a:pt x="19515" y="5085"/>
                </a:lnTo>
                <a:lnTo>
                  <a:pt x="19904" y="5426"/>
                </a:lnTo>
                <a:lnTo>
                  <a:pt x="19588" y="5742"/>
                </a:lnTo>
                <a:lnTo>
                  <a:pt x="19247" y="6083"/>
                </a:lnTo>
                <a:lnTo>
                  <a:pt x="18931" y="6424"/>
                </a:lnTo>
                <a:lnTo>
                  <a:pt x="18614" y="6740"/>
                </a:lnTo>
                <a:lnTo>
                  <a:pt x="18201" y="7081"/>
                </a:lnTo>
                <a:lnTo>
                  <a:pt x="17787" y="7421"/>
                </a:lnTo>
                <a:lnTo>
                  <a:pt x="17665" y="7275"/>
                </a:lnTo>
                <a:lnTo>
                  <a:pt x="17495" y="7178"/>
                </a:lnTo>
                <a:lnTo>
                  <a:pt x="17592" y="6667"/>
                </a:lnTo>
                <a:lnTo>
                  <a:pt x="17690" y="6156"/>
                </a:lnTo>
                <a:lnTo>
                  <a:pt x="17811" y="5718"/>
                </a:lnTo>
                <a:lnTo>
                  <a:pt x="17933" y="5280"/>
                </a:lnTo>
                <a:lnTo>
                  <a:pt x="18055" y="4842"/>
                </a:lnTo>
                <a:lnTo>
                  <a:pt x="18152" y="4404"/>
                </a:lnTo>
                <a:close/>
                <a:moveTo>
                  <a:pt x="6691" y="5183"/>
                </a:moveTo>
                <a:lnTo>
                  <a:pt x="7056" y="5645"/>
                </a:lnTo>
                <a:lnTo>
                  <a:pt x="7227" y="5888"/>
                </a:lnTo>
                <a:lnTo>
                  <a:pt x="7373" y="6132"/>
                </a:lnTo>
                <a:lnTo>
                  <a:pt x="7227" y="6205"/>
                </a:lnTo>
                <a:lnTo>
                  <a:pt x="7056" y="6302"/>
                </a:lnTo>
                <a:lnTo>
                  <a:pt x="6764" y="6521"/>
                </a:lnTo>
                <a:lnTo>
                  <a:pt x="6326" y="6789"/>
                </a:lnTo>
                <a:lnTo>
                  <a:pt x="5864" y="7081"/>
                </a:lnTo>
                <a:lnTo>
                  <a:pt x="5621" y="7202"/>
                </a:lnTo>
                <a:lnTo>
                  <a:pt x="5377" y="7324"/>
                </a:lnTo>
                <a:lnTo>
                  <a:pt x="4891" y="7567"/>
                </a:lnTo>
                <a:lnTo>
                  <a:pt x="5645" y="6570"/>
                </a:lnTo>
                <a:lnTo>
                  <a:pt x="6375" y="5596"/>
                </a:lnTo>
                <a:lnTo>
                  <a:pt x="6691" y="5183"/>
                </a:lnTo>
                <a:close/>
                <a:moveTo>
                  <a:pt x="14526" y="5280"/>
                </a:moveTo>
                <a:lnTo>
                  <a:pt x="14599" y="5499"/>
                </a:lnTo>
                <a:lnTo>
                  <a:pt x="14721" y="5718"/>
                </a:lnTo>
                <a:lnTo>
                  <a:pt x="14867" y="5937"/>
                </a:lnTo>
                <a:lnTo>
                  <a:pt x="15037" y="6132"/>
                </a:lnTo>
                <a:lnTo>
                  <a:pt x="15402" y="6521"/>
                </a:lnTo>
                <a:lnTo>
                  <a:pt x="15743" y="6862"/>
                </a:lnTo>
                <a:lnTo>
                  <a:pt x="16084" y="7178"/>
                </a:lnTo>
                <a:lnTo>
                  <a:pt x="16424" y="7494"/>
                </a:lnTo>
                <a:lnTo>
                  <a:pt x="16327" y="7689"/>
                </a:lnTo>
                <a:lnTo>
                  <a:pt x="15719" y="7494"/>
                </a:lnTo>
                <a:lnTo>
                  <a:pt x="15402" y="7373"/>
                </a:lnTo>
                <a:lnTo>
                  <a:pt x="15110" y="7251"/>
                </a:lnTo>
                <a:lnTo>
                  <a:pt x="14745" y="7081"/>
                </a:lnTo>
                <a:lnTo>
                  <a:pt x="14380" y="6862"/>
                </a:lnTo>
                <a:lnTo>
                  <a:pt x="14015" y="6667"/>
                </a:lnTo>
                <a:lnTo>
                  <a:pt x="13821" y="6594"/>
                </a:lnTo>
                <a:lnTo>
                  <a:pt x="13626" y="6545"/>
                </a:lnTo>
                <a:lnTo>
                  <a:pt x="13796" y="6205"/>
                </a:lnTo>
                <a:lnTo>
                  <a:pt x="14015" y="5864"/>
                </a:lnTo>
                <a:lnTo>
                  <a:pt x="14259" y="5572"/>
                </a:lnTo>
                <a:lnTo>
                  <a:pt x="14526" y="5280"/>
                </a:lnTo>
                <a:close/>
                <a:moveTo>
                  <a:pt x="8395" y="3163"/>
                </a:moveTo>
                <a:lnTo>
                  <a:pt x="8735" y="3188"/>
                </a:lnTo>
                <a:lnTo>
                  <a:pt x="11461" y="3188"/>
                </a:lnTo>
                <a:lnTo>
                  <a:pt x="14332" y="3212"/>
                </a:lnTo>
                <a:lnTo>
                  <a:pt x="13407" y="4404"/>
                </a:lnTo>
                <a:lnTo>
                  <a:pt x="12434" y="5572"/>
                </a:lnTo>
                <a:lnTo>
                  <a:pt x="11363" y="6813"/>
                </a:lnTo>
                <a:lnTo>
                  <a:pt x="10925" y="7300"/>
                </a:lnTo>
                <a:lnTo>
                  <a:pt x="10706" y="7519"/>
                </a:lnTo>
                <a:lnTo>
                  <a:pt x="10512" y="7786"/>
                </a:lnTo>
                <a:lnTo>
                  <a:pt x="10098" y="6935"/>
                </a:lnTo>
                <a:lnTo>
                  <a:pt x="9684" y="6083"/>
                </a:lnTo>
                <a:lnTo>
                  <a:pt x="8930" y="4356"/>
                </a:lnTo>
                <a:lnTo>
                  <a:pt x="8395" y="3163"/>
                </a:lnTo>
                <a:close/>
                <a:moveTo>
                  <a:pt x="20171" y="5669"/>
                </a:moveTo>
                <a:lnTo>
                  <a:pt x="20366" y="5913"/>
                </a:lnTo>
                <a:lnTo>
                  <a:pt x="20561" y="6156"/>
                </a:lnTo>
                <a:lnTo>
                  <a:pt x="20755" y="6424"/>
                </a:lnTo>
                <a:lnTo>
                  <a:pt x="20901" y="6691"/>
                </a:lnTo>
                <a:lnTo>
                  <a:pt x="20999" y="6886"/>
                </a:lnTo>
                <a:lnTo>
                  <a:pt x="21096" y="7105"/>
                </a:lnTo>
                <a:lnTo>
                  <a:pt x="20658" y="7178"/>
                </a:lnTo>
                <a:lnTo>
                  <a:pt x="20244" y="7275"/>
                </a:lnTo>
                <a:lnTo>
                  <a:pt x="19393" y="7494"/>
                </a:lnTo>
                <a:lnTo>
                  <a:pt x="18687" y="7665"/>
                </a:lnTo>
                <a:lnTo>
                  <a:pt x="17982" y="7835"/>
                </a:lnTo>
                <a:lnTo>
                  <a:pt x="17957" y="7762"/>
                </a:lnTo>
                <a:lnTo>
                  <a:pt x="18420" y="7373"/>
                </a:lnTo>
                <a:lnTo>
                  <a:pt x="18858" y="6983"/>
                </a:lnTo>
                <a:lnTo>
                  <a:pt x="19198" y="6691"/>
                </a:lnTo>
                <a:lnTo>
                  <a:pt x="19539" y="6375"/>
                </a:lnTo>
                <a:lnTo>
                  <a:pt x="19880" y="6034"/>
                </a:lnTo>
                <a:lnTo>
                  <a:pt x="20171" y="5669"/>
                </a:lnTo>
                <a:close/>
                <a:moveTo>
                  <a:pt x="3942" y="7543"/>
                </a:moveTo>
                <a:lnTo>
                  <a:pt x="4015" y="7689"/>
                </a:lnTo>
                <a:lnTo>
                  <a:pt x="4088" y="7835"/>
                </a:lnTo>
                <a:lnTo>
                  <a:pt x="4088" y="7859"/>
                </a:lnTo>
                <a:lnTo>
                  <a:pt x="3820" y="7640"/>
                </a:lnTo>
                <a:lnTo>
                  <a:pt x="3942" y="7543"/>
                </a:lnTo>
                <a:close/>
                <a:moveTo>
                  <a:pt x="16741" y="7762"/>
                </a:moveTo>
                <a:lnTo>
                  <a:pt x="16765" y="7786"/>
                </a:lnTo>
                <a:lnTo>
                  <a:pt x="16814" y="7884"/>
                </a:lnTo>
                <a:lnTo>
                  <a:pt x="16692" y="7835"/>
                </a:lnTo>
                <a:lnTo>
                  <a:pt x="16741" y="7762"/>
                </a:lnTo>
                <a:close/>
                <a:moveTo>
                  <a:pt x="7957" y="3504"/>
                </a:moveTo>
                <a:lnTo>
                  <a:pt x="8297" y="4283"/>
                </a:lnTo>
                <a:lnTo>
                  <a:pt x="8711" y="5183"/>
                </a:lnTo>
                <a:lnTo>
                  <a:pt x="9125" y="6083"/>
                </a:lnTo>
                <a:lnTo>
                  <a:pt x="10001" y="7859"/>
                </a:lnTo>
                <a:lnTo>
                  <a:pt x="8443" y="7908"/>
                </a:lnTo>
                <a:lnTo>
                  <a:pt x="8443" y="7446"/>
                </a:lnTo>
                <a:lnTo>
                  <a:pt x="8395" y="6983"/>
                </a:lnTo>
                <a:lnTo>
                  <a:pt x="8297" y="6545"/>
                </a:lnTo>
                <a:lnTo>
                  <a:pt x="8151" y="6107"/>
                </a:lnTo>
                <a:lnTo>
                  <a:pt x="8054" y="5913"/>
                </a:lnTo>
                <a:lnTo>
                  <a:pt x="7957" y="5718"/>
                </a:lnTo>
                <a:lnTo>
                  <a:pt x="7835" y="5523"/>
                </a:lnTo>
                <a:lnTo>
                  <a:pt x="7689" y="5329"/>
                </a:lnTo>
                <a:lnTo>
                  <a:pt x="7567" y="5158"/>
                </a:lnTo>
                <a:lnTo>
                  <a:pt x="7397" y="5012"/>
                </a:lnTo>
                <a:lnTo>
                  <a:pt x="7227" y="4866"/>
                </a:lnTo>
                <a:lnTo>
                  <a:pt x="7056" y="4721"/>
                </a:lnTo>
                <a:lnTo>
                  <a:pt x="7324" y="4356"/>
                </a:lnTo>
                <a:lnTo>
                  <a:pt x="7665" y="3942"/>
                </a:lnTo>
                <a:lnTo>
                  <a:pt x="7835" y="3747"/>
                </a:lnTo>
                <a:lnTo>
                  <a:pt x="7957" y="3504"/>
                </a:lnTo>
                <a:close/>
                <a:moveTo>
                  <a:pt x="3699" y="7811"/>
                </a:moveTo>
                <a:lnTo>
                  <a:pt x="4063" y="7932"/>
                </a:lnTo>
                <a:lnTo>
                  <a:pt x="4063" y="7957"/>
                </a:lnTo>
                <a:lnTo>
                  <a:pt x="3869" y="7908"/>
                </a:lnTo>
                <a:lnTo>
                  <a:pt x="3650" y="7884"/>
                </a:lnTo>
                <a:lnTo>
                  <a:pt x="3699" y="7811"/>
                </a:lnTo>
                <a:close/>
                <a:moveTo>
                  <a:pt x="7543" y="6424"/>
                </a:moveTo>
                <a:lnTo>
                  <a:pt x="7640" y="6643"/>
                </a:lnTo>
                <a:lnTo>
                  <a:pt x="7713" y="6862"/>
                </a:lnTo>
                <a:lnTo>
                  <a:pt x="7786" y="7129"/>
                </a:lnTo>
                <a:lnTo>
                  <a:pt x="7835" y="7397"/>
                </a:lnTo>
                <a:lnTo>
                  <a:pt x="7884" y="7932"/>
                </a:lnTo>
                <a:lnTo>
                  <a:pt x="7300" y="7932"/>
                </a:lnTo>
                <a:lnTo>
                  <a:pt x="5742" y="7957"/>
                </a:lnTo>
                <a:lnTo>
                  <a:pt x="4988" y="7932"/>
                </a:lnTo>
                <a:lnTo>
                  <a:pt x="4988" y="7884"/>
                </a:lnTo>
                <a:lnTo>
                  <a:pt x="5256" y="7762"/>
                </a:lnTo>
                <a:lnTo>
                  <a:pt x="5523" y="7616"/>
                </a:lnTo>
                <a:lnTo>
                  <a:pt x="6034" y="7348"/>
                </a:lnTo>
                <a:lnTo>
                  <a:pt x="6399" y="7178"/>
                </a:lnTo>
                <a:lnTo>
                  <a:pt x="6813" y="6959"/>
                </a:lnTo>
                <a:lnTo>
                  <a:pt x="7202" y="6716"/>
                </a:lnTo>
                <a:lnTo>
                  <a:pt x="7373" y="6570"/>
                </a:lnTo>
                <a:lnTo>
                  <a:pt x="7543" y="6424"/>
                </a:lnTo>
                <a:close/>
                <a:moveTo>
                  <a:pt x="3845" y="8127"/>
                </a:moveTo>
                <a:lnTo>
                  <a:pt x="3674" y="8224"/>
                </a:lnTo>
                <a:lnTo>
                  <a:pt x="3650" y="8200"/>
                </a:lnTo>
                <a:lnTo>
                  <a:pt x="3845" y="8127"/>
                </a:lnTo>
                <a:close/>
                <a:moveTo>
                  <a:pt x="1144" y="5767"/>
                </a:moveTo>
                <a:lnTo>
                  <a:pt x="1338" y="5913"/>
                </a:lnTo>
                <a:lnTo>
                  <a:pt x="1509" y="6059"/>
                </a:lnTo>
                <a:lnTo>
                  <a:pt x="1849" y="6424"/>
                </a:lnTo>
                <a:lnTo>
                  <a:pt x="2166" y="6764"/>
                </a:lnTo>
                <a:lnTo>
                  <a:pt x="2336" y="6935"/>
                </a:lnTo>
                <a:lnTo>
                  <a:pt x="2506" y="7105"/>
                </a:lnTo>
                <a:lnTo>
                  <a:pt x="2871" y="7373"/>
                </a:lnTo>
                <a:lnTo>
                  <a:pt x="3261" y="7616"/>
                </a:lnTo>
                <a:lnTo>
                  <a:pt x="3188" y="7786"/>
                </a:lnTo>
                <a:lnTo>
                  <a:pt x="3163" y="7932"/>
                </a:lnTo>
                <a:lnTo>
                  <a:pt x="2725" y="8030"/>
                </a:lnTo>
                <a:lnTo>
                  <a:pt x="2312" y="8103"/>
                </a:lnTo>
                <a:lnTo>
                  <a:pt x="1411" y="8224"/>
                </a:lnTo>
                <a:lnTo>
                  <a:pt x="973" y="8273"/>
                </a:lnTo>
                <a:lnTo>
                  <a:pt x="535" y="8370"/>
                </a:lnTo>
                <a:lnTo>
                  <a:pt x="511" y="8030"/>
                </a:lnTo>
                <a:lnTo>
                  <a:pt x="535" y="7665"/>
                </a:lnTo>
                <a:lnTo>
                  <a:pt x="560" y="7324"/>
                </a:lnTo>
                <a:lnTo>
                  <a:pt x="633" y="7008"/>
                </a:lnTo>
                <a:lnTo>
                  <a:pt x="730" y="6667"/>
                </a:lnTo>
                <a:lnTo>
                  <a:pt x="852" y="6351"/>
                </a:lnTo>
                <a:lnTo>
                  <a:pt x="973" y="6034"/>
                </a:lnTo>
                <a:lnTo>
                  <a:pt x="1144" y="5767"/>
                </a:lnTo>
                <a:close/>
                <a:moveTo>
                  <a:pt x="4477" y="8273"/>
                </a:moveTo>
                <a:lnTo>
                  <a:pt x="4526" y="8322"/>
                </a:lnTo>
                <a:lnTo>
                  <a:pt x="4501" y="8370"/>
                </a:lnTo>
                <a:lnTo>
                  <a:pt x="4453" y="8273"/>
                </a:lnTo>
                <a:close/>
                <a:moveTo>
                  <a:pt x="3942" y="8176"/>
                </a:moveTo>
                <a:lnTo>
                  <a:pt x="3820" y="8395"/>
                </a:lnTo>
                <a:lnTo>
                  <a:pt x="3747" y="8346"/>
                </a:lnTo>
                <a:lnTo>
                  <a:pt x="3942" y="8176"/>
                </a:lnTo>
                <a:close/>
                <a:moveTo>
                  <a:pt x="4112" y="8151"/>
                </a:moveTo>
                <a:lnTo>
                  <a:pt x="4136" y="8176"/>
                </a:lnTo>
                <a:lnTo>
                  <a:pt x="4063" y="8492"/>
                </a:lnTo>
                <a:lnTo>
                  <a:pt x="4039" y="8492"/>
                </a:lnTo>
                <a:lnTo>
                  <a:pt x="4112" y="8151"/>
                </a:lnTo>
                <a:close/>
                <a:moveTo>
                  <a:pt x="4234" y="8224"/>
                </a:moveTo>
                <a:lnTo>
                  <a:pt x="4380" y="8249"/>
                </a:lnTo>
                <a:lnTo>
                  <a:pt x="4428" y="8443"/>
                </a:lnTo>
                <a:lnTo>
                  <a:pt x="4355" y="8468"/>
                </a:lnTo>
                <a:lnTo>
                  <a:pt x="4282" y="8492"/>
                </a:lnTo>
                <a:lnTo>
                  <a:pt x="4234" y="8224"/>
                </a:lnTo>
                <a:close/>
                <a:moveTo>
                  <a:pt x="17349" y="8370"/>
                </a:moveTo>
                <a:lnTo>
                  <a:pt x="17422" y="8395"/>
                </a:lnTo>
                <a:lnTo>
                  <a:pt x="17446" y="8443"/>
                </a:lnTo>
                <a:lnTo>
                  <a:pt x="17373" y="8492"/>
                </a:lnTo>
                <a:lnTo>
                  <a:pt x="17349" y="8370"/>
                </a:lnTo>
                <a:close/>
                <a:moveTo>
                  <a:pt x="16984" y="8273"/>
                </a:moveTo>
                <a:lnTo>
                  <a:pt x="17008" y="8322"/>
                </a:lnTo>
                <a:lnTo>
                  <a:pt x="16887" y="8516"/>
                </a:lnTo>
                <a:lnTo>
                  <a:pt x="16789" y="8443"/>
                </a:lnTo>
                <a:lnTo>
                  <a:pt x="16984" y="8273"/>
                </a:lnTo>
                <a:close/>
                <a:moveTo>
                  <a:pt x="13577" y="6667"/>
                </a:moveTo>
                <a:lnTo>
                  <a:pt x="13699" y="6813"/>
                </a:lnTo>
                <a:lnTo>
                  <a:pt x="13845" y="6935"/>
                </a:lnTo>
                <a:lnTo>
                  <a:pt x="14015" y="7056"/>
                </a:lnTo>
                <a:lnTo>
                  <a:pt x="14210" y="7178"/>
                </a:lnTo>
                <a:lnTo>
                  <a:pt x="14599" y="7348"/>
                </a:lnTo>
                <a:lnTo>
                  <a:pt x="14964" y="7519"/>
                </a:lnTo>
                <a:lnTo>
                  <a:pt x="15597" y="7786"/>
                </a:lnTo>
                <a:lnTo>
                  <a:pt x="15913" y="7932"/>
                </a:lnTo>
                <a:lnTo>
                  <a:pt x="16254" y="8030"/>
                </a:lnTo>
                <a:lnTo>
                  <a:pt x="16254" y="8054"/>
                </a:lnTo>
                <a:lnTo>
                  <a:pt x="15816" y="8151"/>
                </a:lnTo>
                <a:lnTo>
                  <a:pt x="15402" y="8224"/>
                </a:lnTo>
                <a:lnTo>
                  <a:pt x="14891" y="8297"/>
                </a:lnTo>
                <a:lnTo>
                  <a:pt x="14356" y="8346"/>
                </a:lnTo>
                <a:lnTo>
                  <a:pt x="13845" y="8419"/>
                </a:lnTo>
                <a:lnTo>
                  <a:pt x="13602" y="8468"/>
                </a:lnTo>
                <a:lnTo>
                  <a:pt x="13334" y="8541"/>
                </a:lnTo>
                <a:lnTo>
                  <a:pt x="13310" y="8297"/>
                </a:lnTo>
                <a:lnTo>
                  <a:pt x="13310" y="8054"/>
                </a:lnTo>
                <a:lnTo>
                  <a:pt x="13310" y="7811"/>
                </a:lnTo>
                <a:lnTo>
                  <a:pt x="13334" y="7567"/>
                </a:lnTo>
                <a:lnTo>
                  <a:pt x="13358" y="7348"/>
                </a:lnTo>
                <a:lnTo>
                  <a:pt x="13407" y="7105"/>
                </a:lnTo>
                <a:lnTo>
                  <a:pt x="13480" y="6886"/>
                </a:lnTo>
                <a:lnTo>
                  <a:pt x="13577" y="6667"/>
                </a:lnTo>
                <a:close/>
                <a:moveTo>
                  <a:pt x="21169" y="7324"/>
                </a:moveTo>
                <a:lnTo>
                  <a:pt x="21193" y="7543"/>
                </a:lnTo>
                <a:lnTo>
                  <a:pt x="21218" y="7762"/>
                </a:lnTo>
                <a:lnTo>
                  <a:pt x="21218" y="7981"/>
                </a:lnTo>
                <a:lnTo>
                  <a:pt x="21218" y="8200"/>
                </a:lnTo>
                <a:lnTo>
                  <a:pt x="21169" y="8419"/>
                </a:lnTo>
                <a:lnTo>
                  <a:pt x="21120" y="8638"/>
                </a:lnTo>
                <a:lnTo>
                  <a:pt x="21072" y="8857"/>
                </a:lnTo>
                <a:lnTo>
                  <a:pt x="20974" y="9052"/>
                </a:lnTo>
                <a:lnTo>
                  <a:pt x="20828" y="8979"/>
                </a:lnTo>
                <a:lnTo>
                  <a:pt x="20682" y="8906"/>
                </a:lnTo>
                <a:lnTo>
                  <a:pt x="20317" y="8833"/>
                </a:lnTo>
                <a:lnTo>
                  <a:pt x="19223" y="8565"/>
                </a:lnTo>
                <a:lnTo>
                  <a:pt x="18614" y="8395"/>
                </a:lnTo>
                <a:lnTo>
                  <a:pt x="17982" y="8224"/>
                </a:lnTo>
                <a:lnTo>
                  <a:pt x="17982" y="8103"/>
                </a:lnTo>
                <a:lnTo>
                  <a:pt x="19077" y="7835"/>
                </a:lnTo>
                <a:lnTo>
                  <a:pt x="20123" y="7616"/>
                </a:lnTo>
                <a:lnTo>
                  <a:pt x="20658" y="7494"/>
                </a:lnTo>
                <a:lnTo>
                  <a:pt x="21169" y="7324"/>
                </a:lnTo>
                <a:close/>
                <a:moveTo>
                  <a:pt x="16303" y="8419"/>
                </a:moveTo>
                <a:lnTo>
                  <a:pt x="15962" y="8662"/>
                </a:lnTo>
                <a:lnTo>
                  <a:pt x="15670" y="8906"/>
                </a:lnTo>
                <a:lnTo>
                  <a:pt x="14794" y="9465"/>
                </a:lnTo>
                <a:lnTo>
                  <a:pt x="13942" y="10049"/>
                </a:lnTo>
                <a:lnTo>
                  <a:pt x="13723" y="9684"/>
                </a:lnTo>
                <a:lnTo>
                  <a:pt x="13529" y="9271"/>
                </a:lnTo>
                <a:lnTo>
                  <a:pt x="13456" y="9003"/>
                </a:lnTo>
                <a:lnTo>
                  <a:pt x="13383" y="8735"/>
                </a:lnTo>
                <a:lnTo>
                  <a:pt x="13626" y="8760"/>
                </a:lnTo>
                <a:lnTo>
                  <a:pt x="13869" y="8760"/>
                </a:lnTo>
                <a:lnTo>
                  <a:pt x="14356" y="8711"/>
                </a:lnTo>
                <a:lnTo>
                  <a:pt x="14843" y="8638"/>
                </a:lnTo>
                <a:lnTo>
                  <a:pt x="15305" y="8565"/>
                </a:lnTo>
                <a:lnTo>
                  <a:pt x="16303" y="8419"/>
                </a:lnTo>
                <a:close/>
                <a:moveTo>
                  <a:pt x="4988" y="8370"/>
                </a:moveTo>
                <a:lnTo>
                  <a:pt x="5499" y="8395"/>
                </a:lnTo>
                <a:lnTo>
                  <a:pt x="6034" y="8419"/>
                </a:lnTo>
                <a:lnTo>
                  <a:pt x="7105" y="8395"/>
                </a:lnTo>
                <a:lnTo>
                  <a:pt x="7932" y="8395"/>
                </a:lnTo>
                <a:lnTo>
                  <a:pt x="7957" y="8589"/>
                </a:lnTo>
                <a:lnTo>
                  <a:pt x="7859" y="8930"/>
                </a:lnTo>
                <a:lnTo>
                  <a:pt x="7713" y="9246"/>
                </a:lnTo>
                <a:lnTo>
                  <a:pt x="7567" y="9563"/>
                </a:lnTo>
                <a:lnTo>
                  <a:pt x="7421" y="9855"/>
                </a:lnTo>
                <a:lnTo>
                  <a:pt x="7300" y="10074"/>
                </a:lnTo>
                <a:lnTo>
                  <a:pt x="7154" y="10268"/>
                </a:lnTo>
                <a:lnTo>
                  <a:pt x="7032" y="10122"/>
                </a:lnTo>
                <a:lnTo>
                  <a:pt x="6886" y="10001"/>
                </a:lnTo>
                <a:lnTo>
                  <a:pt x="6570" y="9757"/>
                </a:lnTo>
                <a:lnTo>
                  <a:pt x="5961" y="9319"/>
                </a:lnTo>
                <a:lnTo>
                  <a:pt x="4915" y="8541"/>
                </a:lnTo>
                <a:lnTo>
                  <a:pt x="4988" y="8370"/>
                </a:lnTo>
                <a:close/>
                <a:moveTo>
                  <a:pt x="3212" y="8297"/>
                </a:moveTo>
                <a:lnTo>
                  <a:pt x="3236" y="8395"/>
                </a:lnTo>
                <a:lnTo>
                  <a:pt x="3309" y="8516"/>
                </a:lnTo>
                <a:lnTo>
                  <a:pt x="2677" y="9003"/>
                </a:lnTo>
                <a:lnTo>
                  <a:pt x="1922" y="9611"/>
                </a:lnTo>
                <a:lnTo>
                  <a:pt x="1557" y="9952"/>
                </a:lnTo>
                <a:lnTo>
                  <a:pt x="1192" y="10317"/>
                </a:lnTo>
                <a:lnTo>
                  <a:pt x="973" y="9952"/>
                </a:lnTo>
                <a:lnTo>
                  <a:pt x="803" y="9538"/>
                </a:lnTo>
                <a:lnTo>
                  <a:pt x="657" y="9125"/>
                </a:lnTo>
                <a:lnTo>
                  <a:pt x="560" y="8687"/>
                </a:lnTo>
                <a:lnTo>
                  <a:pt x="973" y="8638"/>
                </a:lnTo>
                <a:lnTo>
                  <a:pt x="1387" y="8565"/>
                </a:lnTo>
                <a:lnTo>
                  <a:pt x="2190" y="8419"/>
                </a:lnTo>
                <a:lnTo>
                  <a:pt x="2677" y="8346"/>
                </a:lnTo>
                <a:lnTo>
                  <a:pt x="3212" y="8297"/>
                </a:lnTo>
                <a:close/>
                <a:moveTo>
                  <a:pt x="18006" y="8614"/>
                </a:moveTo>
                <a:lnTo>
                  <a:pt x="18590" y="8760"/>
                </a:lnTo>
                <a:lnTo>
                  <a:pt x="19125" y="8881"/>
                </a:lnTo>
                <a:lnTo>
                  <a:pt x="20220" y="9149"/>
                </a:lnTo>
                <a:lnTo>
                  <a:pt x="20585" y="9222"/>
                </a:lnTo>
                <a:lnTo>
                  <a:pt x="20731" y="9246"/>
                </a:lnTo>
                <a:lnTo>
                  <a:pt x="20901" y="9222"/>
                </a:lnTo>
                <a:lnTo>
                  <a:pt x="20682" y="9611"/>
                </a:lnTo>
                <a:lnTo>
                  <a:pt x="20439" y="9976"/>
                </a:lnTo>
                <a:lnTo>
                  <a:pt x="20123" y="10317"/>
                </a:lnTo>
                <a:lnTo>
                  <a:pt x="19807" y="10609"/>
                </a:lnTo>
                <a:lnTo>
                  <a:pt x="19320" y="10074"/>
                </a:lnTo>
                <a:lnTo>
                  <a:pt x="18809" y="9563"/>
                </a:lnTo>
                <a:lnTo>
                  <a:pt x="18079" y="8711"/>
                </a:lnTo>
                <a:lnTo>
                  <a:pt x="18006" y="8614"/>
                </a:lnTo>
                <a:close/>
                <a:moveTo>
                  <a:pt x="16449" y="8687"/>
                </a:moveTo>
                <a:lnTo>
                  <a:pt x="16570" y="8808"/>
                </a:lnTo>
                <a:lnTo>
                  <a:pt x="16692" y="8906"/>
                </a:lnTo>
                <a:lnTo>
                  <a:pt x="16546" y="9246"/>
                </a:lnTo>
                <a:lnTo>
                  <a:pt x="16400" y="9563"/>
                </a:lnTo>
                <a:lnTo>
                  <a:pt x="16157" y="10001"/>
                </a:lnTo>
                <a:lnTo>
                  <a:pt x="15865" y="10414"/>
                </a:lnTo>
                <a:lnTo>
                  <a:pt x="15597" y="10828"/>
                </a:lnTo>
                <a:lnTo>
                  <a:pt x="15354" y="11266"/>
                </a:lnTo>
                <a:lnTo>
                  <a:pt x="15329" y="11315"/>
                </a:lnTo>
                <a:lnTo>
                  <a:pt x="14989" y="11096"/>
                </a:lnTo>
                <a:lnTo>
                  <a:pt x="14648" y="10852"/>
                </a:lnTo>
                <a:lnTo>
                  <a:pt x="14332" y="10560"/>
                </a:lnTo>
                <a:lnTo>
                  <a:pt x="14064" y="10244"/>
                </a:lnTo>
                <a:lnTo>
                  <a:pt x="14916" y="9684"/>
                </a:lnTo>
                <a:lnTo>
                  <a:pt x="15767" y="9100"/>
                </a:lnTo>
                <a:lnTo>
                  <a:pt x="16108" y="8906"/>
                </a:lnTo>
                <a:lnTo>
                  <a:pt x="16449" y="8687"/>
                </a:lnTo>
                <a:close/>
                <a:moveTo>
                  <a:pt x="4842" y="8662"/>
                </a:moveTo>
                <a:lnTo>
                  <a:pt x="5329" y="9100"/>
                </a:lnTo>
                <a:lnTo>
                  <a:pt x="5791" y="9538"/>
                </a:lnTo>
                <a:lnTo>
                  <a:pt x="6375" y="10025"/>
                </a:lnTo>
                <a:lnTo>
                  <a:pt x="6691" y="10244"/>
                </a:lnTo>
                <a:lnTo>
                  <a:pt x="6862" y="10341"/>
                </a:lnTo>
                <a:lnTo>
                  <a:pt x="7032" y="10414"/>
                </a:lnTo>
                <a:lnTo>
                  <a:pt x="6886" y="10585"/>
                </a:lnTo>
                <a:lnTo>
                  <a:pt x="6716" y="10731"/>
                </a:lnTo>
                <a:lnTo>
                  <a:pt x="6375" y="10998"/>
                </a:lnTo>
                <a:lnTo>
                  <a:pt x="6010" y="11193"/>
                </a:lnTo>
                <a:lnTo>
                  <a:pt x="5621" y="11363"/>
                </a:lnTo>
                <a:lnTo>
                  <a:pt x="5450" y="10706"/>
                </a:lnTo>
                <a:lnTo>
                  <a:pt x="5231" y="10074"/>
                </a:lnTo>
                <a:lnTo>
                  <a:pt x="4964" y="9441"/>
                </a:lnTo>
                <a:lnTo>
                  <a:pt x="4696" y="8808"/>
                </a:lnTo>
                <a:lnTo>
                  <a:pt x="4720" y="8784"/>
                </a:lnTo>
                <a:lnTo>
                  <a:pt x="4842" y="8662"/>
                </a:lnTo>
                <a:close/>
                <a:moveTo>
                  <a:pt x="3382" y="8614"/>
                </a:moveTo>
                <a:lnTo>
                  <a:pt x="3480" y="8735"/>
                </a:lnTo>
                <a:lnTo>
                  <a:pt x="3626" y="8833"/>
                </a:lnTo>
                <a:lnTo>
                  <a:pt x="3334" y="9636"/>
                </a:lnTo>
                <a:lnTo>
                  <a:pt x="2993" y="10536"/>
                </a:lnTo>
                <a:lnTo>
                  <a:pt x="2871" y="11023"/>
                </a:lnTo>
                <a:lnTo>
                  <a:pt x="2823" y="11242"/>
                </a:lnTo>
                <a:lnTo>
                  <a:pt x="2798" y="11485"/>
                </a:lnTo>
                <a:lnTo>
                  <a:pt x="2531" y="11388"/>
                </a:lnTo>
                <a:lnTo>
                  <a:pt x="2263" y="11266"/>
                </a:lnTo>
                <a:lnTo>
                  <a:pt x="2020" y="11120"/>
                </a:lnTo>
                <a:lnTo>
                  <a:pt x="1776" y="10950"/>
                </a:lnTo>
                <a:lnTo>
                  <a:pt x="1509" y="10706"/>
                </a:lnTo>
                <a:lnTo>
                  <a:pt x="1265" y="10414"/>
                </a:lnTo>
                <a:lnTo>
                  <a:pt x="1606" y="10122"/>
                </a:lnTo>
                <a:lnTo>
                  <a:pt x="1971" y="9806"/>
                </a:lnTo>
                <a:lnTo>
                  <a:pt x="2652" y="9198"/>
                </a:lnTo>
                <a:lnTo>
                  <a:pt x="3017" y="8906"/>
                </a:lnTo>
                <a:lnTo>
                  <a:pt x="3382" y="8614"/>
                </a:lnTo>
                <a:close/>
                <a:moveTo>
                  <a:pt x="4574" y="8881"/>
                </a:moveTo>
                <a:lnTo>
                  <a:pt x="4939" y="10171"/>
                </a:lnTo>
                <a:lnTo>
                  <a:pt x="5280" y="11461"/>
                </a:lnTo>
                <a:lnTo>
                  <a:pt x="5012" y="11534"/>
                </a:lnTo>
                <a:lnTo>
                  <a:pt x="4623" y="11582"/>
                </a:lnTo>
                <a:lnTo>
                  <a:pt x="4234" y="11607"/>
                </a:lnTo>
                <a:lnTo>
                  <a:pt x="4234" y="11607"/>
                </a:lnTo>
                <a:lnTo>
                  <a:pt x="4258" y="11193"/>
                </a:lnTo>
                <a:lnTo>
                  <a:pt x="4258" y="10755"/>
                </a:lnTo>
                <a:lnTo>
                  <a:pt x="4258" y="9928"/>
                </a:lnTo>
                <a:lnTo>
                  <a:pt x="4307" y="8979"/>
                </a:lnTo>
                <a:lnTo>
                  <a:pt x="4428" y="8930"/>
                </a:lnTo>
                <a:lnTo>
                  <a:pt x="4574" y="8881"/>
                </a:lnTo>
                <a:close/>
                <a:moveTo>
                  <a:pt x="3918" y="8954"/>
                </a:moveTo>
                <a:lnTo>
                  <a:pt x="4039" y="8979"/>
                </a:lnTo>
                <a:lnTo>
                  <a:pt x="4039" y="9733"/>
                </a:lnTo>
                <a:lnTo>
                  <a:pt x="3991" y="10682"/>
                </a:lnTo>
                <a:lnTo>
                  <a:pt x="3991" y="11144"/>
                </a:lnTo>
                <a:lnTo>
                  <a:pt x="3991" y="11631"/>
                </a:lnTo>
                <a:lnTo>
                  <a:pt x="3480" y="11607"/>
                </a:lnTo>
                <a:lnTo>
                  <a:pt x="3212" y="11558"/>
                </a:lnTo>
                <a:lnTo>
                  <a:pt x="2969" y="11509"/>
                </a:lnTo>
                <a:lnTo>
                  <a:pt x="3066" y="11339"/>
                </a:lnTo>
                <a:lnTo>
                  <a:pt x="3139" y="11120"/>
                </a:lnTo>
                <a:lnTo>
                  <a:pt x="3261" y="10706"/>
                </a:lnTo>
                <a:lnTo>
                  <a:pt x="3382" y="10293"/>
                </a:lnTo>
                <a:lnTo>
                  <a:pt x="3504" y="9879"/>
                </a:lnTo>
                <a:lnTo>
                  <a:pt x="3699" y="9417"/>
                </a:lnTo>
                <a:lnTo>
                  <a:pt x="3893" y="8954"/>
                </a:lnTo>
                <a:close/>
                <a:moveTo>
                  <a:pt x="17690" y="8784"/>
                </a:moveTo>
                <a:lnTo>
                  <a:pt x="18079" y="9222"/>
                </a:lnTo>
                <a:lnTo>
                  <a:pt x="18468" y="9636"/>
                </a:lnTo>
                <a:lnTo>
                  <a:pt x="18979" y="10268"/>
                </a:lnTo>
                <a:lnTo>
                  <a:pt x="19247" y="10560"/>
                </a:lnTo>
                <a:lnTo>
                  <a:pt x="19539" y="10828"/>
                </a:lnTo>
                <a:lnTo>
                  <a:pt x="19247" y="11023"/>
                </a:lnTo>
                <a:lnTo>
                  <a:pt x="18955" y="11217"/>
                </a:lnTo>
                <a:lnTo>
                  <a:pt x="18663" y="11363"/>
                </a:lnTo>
                <a:lnTo>
                  <a:pt x="18371" y="11485"/>
                </a:lnTo>
                <a:lnTo>
                  <a:pt x="18103" y="11582"/>
                </a:lnTo>
                <a:lnTo>
                  <a:pt x="17860" y="11631"/>
                </a:lnTo>
                <a:lnTo>
                  <a:pt x="17811" y="11217"/>
                </a:lnTo>
                <a:lnTo>
                  <a:pt x="17738" y="10779"/>
                </a:lnTo>
                <a:lnTo>
                  <a:pt x="17592" y="9928"/>
                </a:lnTo>
                <a:lnTo>
                  <a:pt x="17519" y="9441"/>
                </a:lnTo>
                <a:lnTo>
                  <a:pt x="17471" y="8930"/>
                </a:lnTo>
                <a:lnTo>
                  <a:pt x="17519" y="8906"/>
                </a:lnTo>
                <a:lnTo>
                  <a:pt x="17617" y="8857"/>
                </a:lnTo>
                <a:lnTo>
                  <a:pt x="17690" y="8784"/>
                </a:lnTo>
                <a:close/>
                <a:moveTo>
                  <a:pt x="17154" y="9003"/>
                </a:moveTo>
                <a:lnTo>
                  <a:pt x="17227" y="9490"/>
                </a:lnTo>
                <a:lnTo>
                  <a:pt x="17300" y="9976"/>
                </a:lnTo>
                <a:lnTo>
                  <a:pt x="17422" y="10828"/>
                </a:lnTo>
                <a:lnTo>
                  <a:pt x="17471" y="11266"/>
                </a:lnTo>
                <a:lnTo>
                  <a:pt x="17544" y="11704"/>
                </a:lnTo>
                <a:lnTo>
                  <a:pt x="17300" y="11728"/>
                </a:lnTo>
                <a:lnTo>
                  <a:pt x="17033" y="11728"/>
                </a:lnTo>
                <a:lnTo>
                  <a:pt x="16765" y="11704"/>
                </a:lnTo>
                <a:lnTo>
                  <a:pt x="16522" y="11680"/>
                </a:lnTo>
                <a:lnTo>
                  <a:pt x="16254" y="11631"/>
                </a:lnTo>
                <a:lnTo>
                  <a:pt x="16011" y="11582"/>
                </a:lnTo>
                <a:lnTo>
                  <a:pt x="15767" y="11485"/>
                </a:lnTo>
                <a:lnTo>
                  <a:pt x="15524" y="11388"/>
                </a:lnTo>
                <a:lnTo>
                  <a:pt x="15694" y="11242"/>
                </a:lnTo>
                <a:lnTo>
                  <a:pt x="15840" y="11071"/>
                </a:lnTo>
                <a:lnTo>
                  <a:pt x="16108" y="10682"/>
                </a:lnTo>
                <a:lnTo>
                  <a:pt x="16351" y="10268"/>
                </a:lnTo>
                <a:lnTo>
                  <a:pt x="16570" y="9855"/>
                </a:lnTo>
                <a:lnTo>
                  <a:pt x="16789" y="9465"/>
                </a:lnTo>
                <a:lnTo>
                  <a:pt x="17008" y="9003"/>
                </a:lnTo>
                <a:close/>
                <a:moveTo>
                  <a:pt x="14624" y="0"/>
                </a:moveTo>
                <a:lnTo>
                  <a:pt x="14478" y="24"/>
                </a:lnTo>
                <a:lnTo>
                  <a:pt x="14332" y="73"/>
                </a:lnTo>
                <a:lnTo>
                  <a:pt x="14186" y="122"/>
                </a:lnTo>
                <a:lnTo>
                  <a:pt x="14064" y="219"/>
                </a:lnTo>
                <a:lnTo>
                  <a:pt x="14040" y="268"/>
                </a:lnTo>
                <a:lnTo>
                  <a:pt x="14015" y="292"/>
                </a:lnTo>
                <a:lnTo>
                  <a:pt x="14015" y="389"/>
                </a:lnTo>
                <a:lnTo>
                  <a:pt x="14064" y="487"/>
                </a:lnTo>
                <a:lnTo>
                  <a:pt x="14161" y="535"/>
                </a:lnTo>
                <a:lnTo>
                  <a:pt x="14161" y="779"/>
                </a:lnTo>
                <a:lnTo>
                  <a:pt x="14210" y="998"/>
                </a:lnTo>
                <a:lnTo>
                  <a:pt x="14259" y="1241"/>
                </a:lnTo>
                <a:lnTo>
                  <a:pt x="14332" y="1460"/>
                </a:lnTo>
                <a:lnTo>
                  <a:pt x="14648" y="2336"/>
                </a:lnTo>
                <a:lnTo>
                  <a:pt x="14745" y="2652"/>
                </a:lnTo>
                <a:lnTo>
                  <a:pt x="11655" y="2652"/>
                </a:lnTo>
                <a:lnTo>
                  <a:pt x="9928" y="2628"/>
                </a:lnTo>
                <a:lnTo>
                  <a:pt x="8614" y="2628"/>
                </a:lnTo>
                <a:lnTo>
                  <a:pt x="8419" y="2652"/>
                </a:lnTo>
                <a:lnTo>
                  <a:pt x="8200" y="2677"/>
                </a:lnTo>
                <a:lnTo>
                  <a:pt x="8054" y="2360"/>
                </a:lnTo>
                <a:lnTo>
                  <a:pt x="7665" y="1436"/>
                </a:lnTo>
                <a:lnTo>
                  <a:pt x="7567" y="1144"/>
                </a:lnTo>
                <a:lnTo>
                  <a:pt x="7494" y="1022"/>
                </a:lnTo>
                <a:lnTo>
                  <a:pt x="7397" y="900"/>
                </a:lnTo>
                <a:lnTo>
                  <a:pt x="7421" y="900"/>
                </a:lnTo>
                <a:lnTo>
                  <a:pt x="7835" y="973"/>
                </a:lnTo>
                <a:lnTo>
                  <a:pt x="8249" y="1071"/>
                </a:lnTo>
                <a:lnTo>
                  <a:pt x="8468" y="1095"/>
                </a:lnTo>
                <a:lnTo>
                  <a:pt x="8881" y="1095"/>
                </a:lnTo>
                <a:lnTo>
                  <a:pt x="9076" y="1046"/>
                </a:lnTo>
                <a:lnTo>
                  <a:pt x="9149" y="1022"/>
                </a:lnTo>
                <a:lnTo>
                  <a:pt x="9198" y="973"/>
                </a:lnTo>
                <a:lnTo>
                  <a:pt x="9246" y="925"/>
                </a:lnTo>
                <a:lnTo>
                  <a:pt x="9246" y="852"/>
                </a:lnTo>
                <a:lnTo>
                  <a:pt x="9246" y="779"/>
                </a:lnTo>
                <a:lnTo>
                  <a:pt x="9246" y="730"/>
                </a:lnTo>
                <a:lnTo>
                  <a:pt x="9198" y="657"/>
                </a:lnTo>
                <a:lnTo>
                  <a:pt x="9149" y="608"/>
                </a:lnTo>
                <a:lnTo>
                  <a:pt x="8954" y="535"/>
                </a:lnTo>
                <a:lnTo>
                  <a:pt x="8760" y="462"/>
                </a:lnTo>
                <a:lnTo>
                  <a:pt x="8541" y="389"/>
                </a:lnTo>
                <a:lnTo>
                  <a:pt x="8297" y="365"/>
                </a:lnTo>
                <a:lnTo>
                  <a:pt x="7835" y="316"/>
                </a:lnTo>
                <a:lnTo>
                  <a:pt x="7397" y="268"/>
                </a:lnTo>
                <a:lnTo>
                  <a:pt x="6570" y="146"/>
                </a:lnTo>
                <a:lnTo>
                  <a:pt x="6351" y="122"/>
                </a:lnTo>
                <a:lnTo>
                  <a:pt x="6132" y="97"/>
                </a:lnTo>
                <a:lnTo>
                  <a:pt x="5937" y="122"/>
                </a:lnTo>
                <a:lnTo>
                  <a:pt x="5742" y="146"/>
                </a:lnTo>
                <a:lnTo>
                  <a:pt x="5669" y="195"/>
                </a:lnTo>
                <a:lnTo>
                  <a:pt x="5621" y="219"/>
                </a:lnTo>
                <a:lnTo>
                  <a:pt x="5596" y="268"/>
                </a:lnTo>
                <a:lnTo>
                  <a:pt x="5572" y="341"/>
                </a:lnTo>
                <a:lnTo>
                  <a:pt x="5572" y="389"/>
                </a:lnTo>
                <a:lnTo>
                  <a:pt x="5596" y="438"/>
                </a:lnTo>
                <a:lnTo>
                  <a:pt x="5621" y="511"/>
                </a:lnTo>
                <a:lnTo>
                  <a:pt x="5694" y="535"/>
                </a:lnTo>
                <a:lnTo>
                  <a:pt x="5840" y="633"/>
                </a:lnTo>
                <a:lnTo>
                  <a:pt x="5986" y="681"/>
                </a:lnTo>
                <a:lnTo>
                  <a:pt x="6351" y="779"/>
                </a:lnTo>
                <a:lnTo>
                  <a:pt x="6716" y="827"/>
                </a:lnTo>
                <a:lnTo>
                  <a:pt x="7081" y="876"/>
                </a:lnTo>
                <a:lnTo>
                  <a:pt x="7056" y="1046"/>
                </a:lnTo>
                <a:lnTo>
                  <a:pt x="7056" y="1241"/>
                </a:lnTo>
                <a:lnTo>
                  <a:pt x="7105" y="1411"/>
                </a:lnTo>
                <a:lnTo>
                  <a:pt x="7154" y="1606"/>
                </a:lnTo>
                <a:lnTo>
                  <a:pt x="7324" y="1995"/>
                </a:lnTo>
                <a:lnTo>
                  <a:pt x="7470" y="2312"/>
                </a:lnTo>
                <a:lnTo>
                  <a:pt x="7762" y="3042"/>
                </a:lnTo>
                <a:lnTo>
                  <a:pt x="7665" y="3115"/>
                </a:lnTo>
                <a:lnTo>
                  <a:pt x="7567" y="3188"/>
                </a:lnTo>
                <a:lnTo>
                  <a:pt x="7397" y="3382"/>
                </a:lnTo>
                <a:lnTo>
                  <a:pt x="7105" y="3796"/>
                </a:lnTo>
                <a:lnTo>
                  <a:pt x="6594" y="4477"/>
                </a:lnTo>
                <a:lnTo>
                  <a:pt x="6521" y="4429"/>
                </a:lnTo>
                <a:lnTo>
                  <a:pt x="6448" y="4404"/>
                </a:lnTo>
                <a:lnTo>
                  <a:pt x="6375" y="4429"/>
                </a:lnTo>
                <a:lnTo>
                  <a:pt x="6059" y="4234"/>
                </a:lnTo>
                <a:lnTo>
                  <a:pt x="5718" y="4064"/>
                </a:lnTo>
                <a:lnTo>
                  <a:pt x="5353" y="3918"/>
                </a:lnTo>
                <a:lnTo>
                  <a:pt x="5012" y="3820"/>
                </a:lnTo>
                <a:lnTo>
                  <a:pt x="4647" y="3772"/>
                </a:lnTo>
                <a:lnTo>
                  <a:pt x="4282" y="3747"/>
                </a:lnTo>
                <a:lnTo>
                  <a:pt x="3893" y="3747"/>
                </a:lnTo>
                <a:lnTo>
                  <a:pt x="3528" y="3772"/>
                </a:lnTo>
                <a:lnTo>
                  <a:pt x="3188" y="3845"/>
                </a:lnTo>
                <a:lnTo>
                  <a:pt x="2823" y="3966"/>
                </a:lnTo>
                <a:lnTo>
                  <a:pt x="2482" y="4088"/>
                </a:lnTo>
                <a:lnTo>
                  <a:pt x="2141" y="4258"/>
                </a:lnTo>
                <a:lnTo>
                  <a:pt x="1825" y="4453"/>
                </a:lnTo>
                <a:lnTo>
                  <a:pt x="1509" y="4672"/>
                </a:lnTo>
                <a:lnTo>
                  <a:pt x="1241" y="4915"/>
                </a:lnTo>
                <a:lnTo>
                  <a:pt x="973" y="5207"/>
                </a:lnTo>
                <a:lnTo>
                  <a:pt x="706" y="5548"/>
                </a:lnTo>
                <a:lnTo>
                  <a:pt x="487" y="5913"/>
                </a:lnTo>
                <a:lnTo>
                  <a:pt x="316" y="6302"/>
                </a:lnTo>
                <a:lnTo>
                  <a:pt x="195" y="6716"/>
                </a:lnTo>
                <a:lnTo>
                  <a:pt x="73" y="7129"/>
                </a:lnTo>
                <a:lnTo>
                  <a:pt x="24" y="7567"/>
                </a:lnTo>
                <a:lnTo>
                  <a:pt x="0" y="8005"/>
                </a:lnTo>
                <a:lnTo>
                  <a:pt x="24" y="8443"/>
                </a:lnTo>
                <a:lnTo>
                  <a:pt x="73" y="8881"/>
                </a:lnTo>
                <a:lnTo>
                  <a:pt x="170" y="9295"/>
                </a:lnTo>
                <a:lnTo>
                  <a:pt x="292" y="9709"/>
                </a:lnTo>
                <a:lnTo>
                  <a:pt x="462" y="10122"/>
                </a:lnTo>
                <a:lnTo>
                  <a:pt x="657" y="10487"/>
                </a:lnTo>
                <a:lnTo>
                  <a:pt x="900" y="10852"/>
                </a:lnTo>
                <a:lnTo>
                  <a:pt x="1192" y="11169"/>
                </a:lnTo>
                <a:lnTo>
                  <a:pt x="1484" y="11461"/>
                </a:lnTo>
                <a:lnTo>
                  <a:pt x="1679" y="11607"/>
                </a:lnTo>
                <a:lnTo>
                  <a:pt x="1874" y="11728"/>
                </a:lnTo>
                <a:lnTo>
                  <a:pt x="2068" y="11826"/>
                </a:lnTo>
                <a:lnTo>
                  <a:pt x="2287" y="11923"/>
                </a:lnTo>
                <a:lnTo>
                  <a:pt x="2506" y="11996"/>
                </a:lnTo>
                <a:lnTo>
                  <a:pt x="2725" y="12045"/>
                </a:lnTo>
                <a:lnTo>
                  <a:pt x="3163" y="12142"/>
                </a:lnTo>
                <a:lnTo>
                  <a:pt x="3626" y="12166"/>
                </a:lnTo>
                <a:lnTo>
                  <a:pt x="4088" y="12166"/>
                </a:lnTo>
                <a:lnTo>
                  <a:pt x="4550" y="12142"/>
                </a:lnTo>
                <a:lnTo>
                  <a:pt x="4988" y="12093"/>
                </a:lnTo>
                <a:lnTo>
                  <a:pt x="5450" y="11996"/>
                </a:lnTo>
                <a:lnTo>
                  <a:pt x="5840" y="11874"/>
                </a:lnTo>
                <a:lnTo>
                  <a:pt x="6229" y="11704"/>
                </a:lnTo>
                <a:lnTo>
                  <a:pt x="6594" y="11485"/>
                </a:lnTo>
                <a:lnTo>
                  <a:pt x="6910" y="11217"/>
                </a:lnTo>
                <a:lnTo>
                  <a:pt x="7202" y="10925"/>
                </a:lnTo>
                <a:lnTo>
                  <a:pt x="7494" y="10585"/>
                </a:lnTo>
                <a:lnTo>
                  <a:pt x="7738" y="10220"/>
                </a:lnTo>
                <a:lnTo>
                  <a:pt x="7981" y="9806"/>
                </a:lnTo>
                <a:lnTo>
                  <a:pt x="8151" y="9368"/>
                </a:lnTo>
                <a:lnTo>
                  <a:pt x="8297" y="8881"/>
                </a:lnTo>
                <a:lnTo>
                  <a:pt x="8395" y="8395"/>
                </a:lnTo>
                <a:lnTo>
                  <a:pt x="10244" y="8346"/>
                </a:lnTo>
                <a:lnTo>
                  <a:pt x="10293" y="8419"/>
                </a:lnTo>
                <a:lnTo>
                  <a:pt x="10366" y="8443"/>
                </a:lnTo>
                <a:lnTo>
                  <a:pt x="10439" y="8468"/>
                </a:lnTo>
                <a:lnTo>
                  <a:pt x="10512" y="8443"/>
                </a:lnTo>
                <a:lnTo>
                  <a:pt x="10585" y="8395"/>
                </a:lnTo>
                <a:lnTo>
                  <a:pt x="10633" y="8346"/>
                </a:lnTo>
                <a:lnTo>
                  <a:pt x="10682" y="8273"/>
                </a:lnTo>
                <a:lnTo>
                  <a:pt x="10682" y="8200"/>
                </a:lnTo>
                <a:lnTo>
                  <a:pt x="10925" y="7981"/>
                </a:lnTo>
                <a:lnTo>
                  <a:pt x="11169" y="7762"/>
                </a:lnTo>
                <a:lnTo>
                  <a:pt x="11582" y="7300"/>
                </a:lnTo>
                <a:lnTo>
                  <a:pt x="12190" y="6618"/>
                </a:lnTo>
                <a:lnTo>
                  <a:pt x="12799" y="5913"/>
                </a:lnTo>
                <a:lnTo>
                  <a:pt x="13894" y="4623"/>
                </a:lnTo>
                <a:lnTo>
                  <a:pt x="14964" y="3285"/>
                </a:lnTo>
                <a:lnTo>
                  <a:pt x="15329" y="4258"/>
                </a:lnTo>
                <a:lnTo>
                  <a:pt x="14964" y="4429"/>
                </a:lnTo>
                <a:lnTo>
                  <a:pt x="14648" y="4623"/>
                </a:lnTo>
                <a:lnTo>
                  <a:pt x="14332" y="4866"/>
                </a:lnTo>
                <a:lnTo>
                  <a:pt x="14040" y="5110"/>
                </a:lnTo>
                <a:lnTo>
                  <a:pt x="13796" y="5402"/>
                </a:lnTo>
                <a:lnTo>
                  <a:pt x="13553" y="5718"/>
                </a:lnTo>
                <a:lnTo>
                  <a:pt x="13358" y="6034"/>
                </a:lnTo>
                <a:lnTo>
                  <a:pt x="13188" y="6375"/>
                </a:lnTo>
                <a:lnTo>
                  <a:pt x="13042" y="6740"/>
                </a:lnTo>
                <a:lnTo>
                  <a:pt x="12945" y="7105"/>
                </a:lnTo>
                <a:lnTo>
                  <a:pt x="12872" y="7494"/>
                </a:lnTo>
                <a:lnTo>
                  <a:pt x="12823" y="7859"/>
                </a:lnTo>
                <a:lnTo>
                  <a:pt x="12823" y="8249"/>
                </a:lnTo>
                <a:lnTo>
                  <a:pt x="12847" y="8638"/>
                </a:lnTo>
                <a:lnTo>
                  <a:pt x="12920" y="9027"/>
                </a:lnTo>
                <a:lnTo>
                  <a:pt x="13018" y="9417"/>
                </a:lnTo>
                <a:lnTo>
                  <a:pt x="13188" y="9830"/>
                </a:lnTo>
                <a:lnTo>
                  <a:pt x="13383" y="10244"/>
                </a:lnTo>
                <a:lnTo>
                  <a:pt x="13626" y="10585"/>
                </a:lnTo>
                <a:lnTo>
                  <a:pt x="13918" y="10925"/>
                </a:lnTo>
                <a:lnTo>
                  <a:pt x="14210" y="11217"/>
                </a:lnTo>
                <a:lnTo>
                  <a:pt x="14551" y="11485"/>
                </a:lnTo>
                <a:lnTo>
                  <a:pt x="14916" y="11704"/>
                </a:lnTo>
                <a:lnTo>
                  <a:pt x="15305" y="11874"/>
                </a:lnTo>
                <a:lnTo>
                  <a:pt x="15694" y="12020"/>
                </a:lnTo>
                <a:lnTo>
                  <a:pt x="16108" y="12142"/>
                </a:lnTo>
                <a:lnTo>
                  <a:pt x="16522" y="12215"/>
                </a:lnTo>
                <a:lnTo>
                  <a:pt x="16960" y="12239"/>
                </a:lnTo>
                <a:lnTo>
                  <a:pt x="17398" y="12239"/>
                </a:lnTo>
                <a:lnTo>
                  <a:pt x="17836" y="12191"/>
                </a:lnTo>
                <a:lnTo>
                  <a:pt x="18249" y="12093"/>
                </a:lnTo>
                <a:lnTo>
                  <a:pt x="18687" y="11947"/>
                </a:lnTo>
                <a:lnTo>
                  <a:pt x="19052" y="11777"/>
                </a:lnTo>
                <a:lnTo>
                  <a:pt x="19442" y="11582"/>
                </a:lnTo>
                <a:lnTo>
                  <a:pt x="19782" y="11339"/>
                </a:lnTo>
                <a:lnTo>
                  <a:pt x="20123" y="11096"/>
                </a:lnTo>
                <a:lnTo>
                  <a:pt x="20439" y="10804"/>
                </a:lnTo>
                <a:lnTo>
                  <a:pt x="20707" y="10487"/>
                </a:lnTo>
                <a:lnTo>
                  <a:pt x="20974" y="10147"/>
                </a:lnTo>
                <a:lnTo>
                  <a:pt x="21193" y="9782"/>
                </a:lnTo>
                <a:lnTo>
                  <a:pt x="21388" y="9417"/>
                </a:lnTo>
                <a:lnTo>
                  <a:pt x="21534" y="9027"/>
                </a:lnTo>
                <a:lnTo>
                  <a:pt x="21631" y="8614"/>
                </a:lnTo>
                <a:lnTo>
                  <a:pt x="21680" y="8224"/>
                </a:lnTo>
                <a:lnTo>
                  <a:pt x="21704" y="7811"/>
                </a:lnTo>
                <a:lnTo>
                  <a:pt x="21656" y="7397"/>
                </a:lnTo>
                <a:lnTo>
                  <a:pt x="21583" y="6983"/>
                </a:lnTo>
                <a:lnTo>
                  <a:pt x="21412" y="6570"/>
                </a:lnTo>
                <a:lnTo>
                  <a:pt x="21218" y="6180"/>
                </a:lnTo>
                <a:lnTo>
                  <a:pt x="20974" y="5791"/>
                </a:lnTo>
                <a:lnTo>
                  <a:pt x="20682" y="5450"/>
                </a:lnTo>
                <a:lnTo>
                  <a:pt x="20342" y="5110"/>
                </a:lnTo>
                <a:lnTo>
                  <a:pt x="20001" y="4818"/>
                </a:lnTo>
                <a:lnTo>
                  <a:pt x="19636" y="4526"/>
                </a:lnTo>
                <a:lnTo>
                  <a:pt x="19247" y="4307"/>
                </a:lnTo>
                <a:lnTo>
                  <a:pt x="18858" y="4088"/>
                </a:lnTo>
                <a:lnTo>
                  <a:pt x="18493" y="3942"/>
                </a:lnTo>
                <a:lnTo>
                  <a:pt x="18103" y="3845"/>
                </a:lnTo>
                <a:lnTo>
                  <a:pt x="17738" y="3772"/>
                </a:lnTo>
                <a:lnTo>
                  <a:pt x="17349" y="3747"/>
                </a:lnTo>
                <a:lnTo>
                  <a:pt x="16960" y="3747"/>
                </a:lnTo>
                <a:lnTo>
                  <a:pt x="16570" y="3820"/>
                </a:lnTo>
                <a:lnTo>
                  <a:pt x="16205" y="3918"/>
                </a:lnTo>
                <a:lnTo>
                  <a:pt x="15840" y="4039"/>
                </a:lnTo>
                <a:lnTo>
                  <a:pt x="15159" y="2214"/>
                </a:lnTo>
                <a:lnTo>
                  <a:pt x="15013" y="1801"/>
                </a:lnTo>
                <a:lnTo>
                  <a:pt x="14891" y="1387"/>
                </a:lnTo>
                <a:lnTo>
                  <a:pt x="14721" y="973"/>
                </a:lnTo>
                <a:lnTo>
                  <a:pt x="14648" y="779"/>
                </a:lnTo>
                <a:lnTo>
                  <a:pt x="14526" y="584"/>
                </a:lnTo>
                <a:lnTo>
                  <a:pt x="14794" y="560"/>
                </a:lnTo>
                <a:lnTo>
                  <a:pt x="15256" y="560"/>
                </a:lnTo>
                <a:lnTo>
                  <a:pt x="15475" y="584"/>
                </a:lnTo>
                <a:lnTo>
                  <a:pt x="15694" y="633"/>
                </a:lnTo>
                <a:lnTo>
                  <a:pt x="15816" y="657"/>
                </a:lnTo>
                <a:lnTo>
                  <a:pt x="15840" y="706"/>
                </a:lnTo>
                <a:lnTo>
                  <a:pt x="15865" y="730"/>
                </a:lnTo>
                <a:lnTo>
                  <a:pt x="15865" y="852"/>
                </a:lnTo>
                <a:lnTo>
                  <a:pt x="15840" y="1022"/>
                </a:lnTo>
                <a:lnTo>
                  <a:pt x="15743" y="1119"/>
                </a:lnTo>
                <a:lnTo>
                  <a:pt x="15646" y="1217"/>
                </a:lnTo>
                <a:lnTo>
                  <a:pt x="15621" y="1314"/>
                </a:lnTo>
                <a:lnTo>
                  <a:pt x="15621" y="1387"/>
                </a:lnTo>
                <a:lnTo>
                  <a:pt x="15646" y="1411"/>
                </a:lnTo>
                <a:lnTo>
                  <a:pt x="15670" y="1436"/>
                </a:lnTo>
                <a:lnTo>
                  <a:pt x="15743" y="1484"/>
                </a:lnTo>
                <a:lnTo>
                  <a:pt x="15840" y="1484"/>
                </a:lnTo>
                <a:lnTo>
                  <a:pt x="16011" y="1387"/>
                </a:lnTo>
                <a:lnTo>
                  <a:pt x="16157" y="1265"/>
                </a:lnTo>
                <a:lnTo>
                  <a:pt x="16278" y="1119"/>
                </a:lnTo>
                <a:lnTo>
                  <a:pt x="16376" y="949"/>
                </a:lnTo>
                <a:lnTo>
                  <a:pt x="16424" y="779"/>
                </a:lnTo>
                <a:lnTo>
                  <a:pt x="16424" y="681"/>
                </a:lnTo>
                <a:lnTo>
                  <a:pt x="16400" y="584"/>
                </a:lnTo>
                <a:lnTo>
                  <a:pt x="16376" y="511"/>
                </a:lnTo>
                <a:lnTo>
                  <a:pt x="16327" y="414"/>
                </a:lnTo>
                <a:lnTo>
                  <a:pt x="16254" y="341"/>
                </a:lnTo>
                <a:lnTo>
                  <a:pt x="16157" y="268"/>
                </a:lnTo>
                <a:lnTo>
                  <a:pt x="15938" y="170"/>
                </a:lnTo>
                <a:lnTo>
                  <a:pt x="15719" y="97"/>
                </a:lnTo>
                <a:lnTo>
                  <a:pt x="15475" y="49"/>
                </a:lnTo>
                <a:lnTo>
                  <a:pt x="15232" y="24"/>
                </a:lnTo>
                <a:lnTo>
                  <a:pt x="149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457200" y="2169650"/>
            <a:ext cx="3994500" cy="2756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r-HR" b="1" dirty="0" smtClean="0"/>
              <a:t>Izvor Zeleni Vir</a:t>
            </a:r>
          </a:p>
          <a:p>
            <a:pPr lvl="0" rtl="0">
              <a:spcBef>
                <a:spcPts val="0"/>
              </a:spcBef>
              <a:buNone/>
            </a:pPr>
            <a:r>
              <a:rPr lang="hr-HR" b="1" dirty="0" smtClean="0"/>
              <a:t>Potok Curak </a:t>
            </a:r>
          </a:p>
          <a:p>
            <a:pPr lvl="0" rtl="0">
              <a:spcBef>
                <a:spcPts val="0"/>
              </a:spcBef>
              <a:buNone/>
            </a:pPr>
            <a:r>
              <a:rPr lang="hr-HR" b="1" dirty="0" err="1" smtClean="0"/>
              <a:t>Vrajži</a:t>
            </a:r>
            <a:r>
              <a:rPr lang="hr-HR" b="1" dirty="0" smtClean="0"/>
              <a:t> prolaz</a:t>
            </a:r>
          </a:p>
          <a:p>
            <a:pPr lvl="0" rtl="0">
              <a:spcBef>
                <a:spcPts val="0"/>
              </a:spcBef>
              <a:buNone/>
            </a:pPr>
            <a:r>
              <a:rPr lang="hr-HR" b="1" dirty="0" smtClean="0"/>
              <a:t>Munjara</a:t>
            </a:r>
          </a:p>
          <a:p>
            <a:pPr lvl="0" rtl="0">
              <a:spcBef>
                <a:spcPts val="0"/>
              </a:spcBef>
              <a:buNone/>
            </a:pPr>
            <a:r>
              <a:rPr lang="hr-HR" b="1" dirty="0" smtClean="0"/>
              <a:t>Protok</a:t>
            </a:r>
          </a:p>
          <a:p>
            <a:pPr lvl="0" rtl="0">
              <a:spcBef>
                <a:spcPts val="0"/>
              </a:spcBef>
              <a:buNone/>
            </a:pPr>
            <a:r>
              <a:rPr lang="hr-HR" b="1" dirty="0" smtClean="0"/>
              <a:t>Mala hidroelektrana Curak 1 i Curak 2</a:t>
            </a:r>
          </a:p>
          <a:p>
            <a:pPr lvl="0" rtl="0">
              <a:spcBef>
                <a:spcPts val="0"/>
              </a:spcBef>
              <a:buNone/>
            </a:pPr>
            <a:r>
              <a:rPr lang="hr-HR" b="1" dirty="0" smtClean="0"/>
              <a:t>Turbine </a:t>
            </a:r>
          </a:p>
          <a:p>
            <a:pPr lvl="0" rtl="0">
              <a:spcBef>
                <a:spcPts val="0"/>
              </a:spcBef>
              <a:buNone/>
            </a:pPr>
            <a:r>
              <a:rPr lang="hr-HR" b="1" dirty="0" smtClean="0"/>
              <a:t>Generatori</a:t>
            </a:r>
          </a:p>
          <a:p>
            <a:pPr lvl="0" rtl="0">
              <a:spcBef>
                <a:spcPts val="0"/>
              </a:spcBef>
              <a:buNone/>
            </a:pPr>
            <a:r>
              <a:rPr lang="hr-HR" b="1" dirty="0" smtClean="0"/>
              <a:t>Vremenski uvjeti</a:t>
            </a:r>
          </a:p>
          <a:p>
            <a:pPr lvl="0" rtl="0">
              <a:spcBef>
                <a:spcPts val="0"/>
              </a:spcBef>
              <a:buNone/>
            </a:pPr>
            <a:r>
              <a:rPr lang="hr-HR" b="1" dirty="0" smtClean="0"/>
              <a:t>Pristupačnost</a:t>
            </a:r>
          </a:p>
          <a:p>
            <a:pPr lvl="0" rtl="0">
              <a:spcBef>
                <a:spcPts val="0"/>
              </a:spcBef>
              <a:buNone/>
            </a:pPr>
            <a:r>
              <a:rPr lang="hr-HR" b="1" dirty="0" smtClean="0"/>
              <a:t>Srednja godišnja proizvodnja</a:t>
            </a:r>
            <a:endParaRPr lang="en" b="1" dirty="0"/>
          </a:p>
        </p:txBody>
      </p:sp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r-HR" dirty="0" smtClean="0"/>
              <a:t>Lista mogućih varijabli</a:t>
            </a:r>
            <a:endParaRPr lang="en" dirty="0"/>
          </a:p>
        </p:txBody>
      </p:sp>
      <p:sp>
        <p:nvSpPr>
          <p:cNvPr id="109" name="Shape 109"/>
          <p:cNvSpPr txBox="1">
            <a:spLocks noGrp="1"/>
          </p:cNvSpPr>
          <p:nvPr>
            <p:ph type="body" idx="2"/>
          </p:nvPr>
        </p:nvSpPr>
        <p:spPr>
          <a:xfrm>
            <a:off x="4692275" y="2169650"/>
            <a:ext cx="3994500" cy="2756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r-HR" b="1" dirty="0" smtClean="0"/>
              <a:t>Instalirani protok</a:t>
            </a:r>
          </a:p>
          <a:p>
            <a:pPr lvl="0" rtl="0">
              <a:spcBef>
                <a:spcPts val="0"/>
              </a:spcBef>
              <a:buNone/>
            </a:pPr>
            <a:r>
              <a:rPr lang="hr-HR" b="1" dirty="0" smtClean="0"/>
              <a:t>Neto pad</a:t>
            </a:r>
          </a:p>
          <a:p>
            <a:pPr lvl="0" rtl="0">
              <a:spcBef>
                <a:spcPts val="0"/>
              </a:spcBef>
              <a:buNone/>
            </a:pPr>
            <a:r>
              <a:rPr lang="hr-HR" b="1" dirty="0" smtClean="0"/>
              <a:t>Maksimalna ostvarena godišnja proizvodnja</a:t>
            </a:r>
          </a:p>
          <a:p>
            <a:pPr lvl="0" rtl="0">
              <a:spcBef>
                <a:spcPts val="0"/>
              </a:spcBef>
              <a:buNone/>
            </a:pPr>
            <a:r>
              <a:rPr lang="hr-HR" b="1" dirty="0" smtClean="0"/>
              <a:t>Zaposlenici</a:t>
            </a:r>
          </a:p>
          <a:p>
            <a:pPr lvl="0" rtl="0">
              <a:spcBef>
                <a:spcPts val="0"/>
              </a:spcBef>
              <a:buNone/>
            </a:pPr>
            <a:r>
              <a:rPr lang="hr-HR" b="1" dirty="0" smtClean="0"/>
              <a:t>Financijska učinkovitost</a:t>
            </a:r>
          </a:p>
          <a:p>
            <a:pPr lvl="0" rtl="0">
              <a:spcBef>
                <a:spcPts val="0"/>
              </a:spcBef>
              <a:buNone/>
            </a:pPr>
            <a:r>
              <a:rPr lang="hr-HR" b="1" dirty="0" smtClean="0"/>
              <a:t>Lokacija </a:t>
            </a:r>
          </a:p>
          <a:p>
            <a:pPr lvl="0" rtl="0">
              <a:spcBef>
                <a:spcPts val="0"/>
              </a:spcBef>
              <a:buNone/>
            </a:pPr>
            <a:endParaRPr lang="hr-HR" b="1" dirty="0" smtClean="0"/>
          </a:p>
        </p:txBody>
      </p:sp>
      <p:sp>
        <p:nvSpPr>
          <p:cNvPr id="110" name="Shape 110"/>
          <p:cNvSpPr/>
          <p:nvPr/>
        </p:nvSpPr>
        <p:spPr>
          <a:xfrm>
            <a:off x="4141750" y="281249"/>
            <a:ext cx="788694" cy="805192"/>
          </a:xfrm>
          <a:custGeom>
            <a:avLst/>
            <a:gdLst/>
            <a:ahLst/>
            <a:cxnLst/>
            <a:rect l="0" t="0" r="0" b="0"/>
            <a:pathLst>
              <a:path w="67641" h="69056" extrusionOk="0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1" name="Shape 111"/>
          <p:cNvSpPr/>
          <p:nvPr/>
        </p:nvSpPr>
        <p:spPr>
          <a:xfrm>
            <a:off x="4373895" y="506742"/>
            <a:ext cx="324415" cy="354203"/>
          </a:xfrm>
          <a:custGeom>
            <a:avLst/>
            <a:gdLst/>
            <a:ahLst/>
            <a:cxnLst/>
            <a:rect l="0" t="0" r="0" b="0"/>
            <a:pathLst>
              <a:path w="14844" h="16207" extrusionOk="0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rsul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939</Words>
  <Application>Microsoft Office PowerPoint</Application>
  <PresentationFormat>Prikaz na zaslonu (16:9)</PresentationFormat>
  <Paragraphs>213</Paragraphs>
  <Slides>28</Slides>
  <Notes>21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28</vt:i4>
      </vt:variant>
    </vt:vector>
  </HeadingPairs>
  <TitlesOfParts>
    <vt:vector size="32" baseType="lpstr">
      <vt:lpstr>Arial</vt:lpstr>
      <vt:lpstr>Walter Turncoat</vt:lpstr>
      <vt:lpstr>Sniglet</vt:lpstr>
      <vt:lpstr>Ursula template</vt:lpstr>
      <vt:lpstr>Munjara Zeleni vir</vt:lpstr>
      <vt:lpstr>Sadržaj</vt:lpstr>
      <vt:lpstr>Uvod-motivacija</vt:lpstr>
      <vt:lpstr>Definicija i razvoj</vt:lpstr>
      <vt:lpstr>Strojarnica i pogon</vt:lpstr>
      <vt:lpstr>Pozitivne i negativne strane</vt:lpstr>
      <vt:lpstr>Definiranje problema</vt:lpstr>
      <vt:lpstr>Metode</vt:lpstr>
      <vt:lpstr>Lista mogućih varijabli</vt:lpstr>
      <vt:lpstr>Varijable</vt:lpstr>
      <vt:lpstr>Izvor zeleni vir</vt:lpstr>
      <vt:lpstr>Slajd 12</vt:lpstr>
      <vt:lpstr>Dijagram  munjara Zeleni Vir     </vt:lpstr>
      <vt:lpstr>Prednosti</vt:lpstr>
      <vt:lpstr>nedostaci sustava</vt:lpstr>
      <vt:lpstr>Odabir i definiranje ključnih pojmova</vt:lpstr>
      <vt:lpstr>13 431,1 GWh</vt:lpstr>
      <vt:lpstr>Slajd 18</vt:lpstr>
      <vt:lpstr>Hidroelektrane</vt:lpstr>
      <vt:lpstr>Slajd 20</vt:lpstr>
      <vt:lpstr>Rješenje problema</vt:lpstr>
      <vt:lpstr>Slajd 22</vt:lpstr>
      <vt:lpstr>Slajd 23</vt:lpstr>
      <vt:lpstr>Što je zajedničko cesarićevom slapu i munjari?</vt:lpstr>
      <vt:lpstr>Slajd 25</vt:lpstr>
      <vt:lpstr>Slajd 26</vt:lpstr>
      <vt:lpstr>HVALA!</vt:lpstr>
      <vt:lpstr>Slajd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Srednja škola delnice</dc:title>
  <dc:creator>Korisnik</dc:creator>
  <cp:lastModifiedBy>Korisnik</cp:lastModifiedBy>
  <cp:revision>13</cp:revision>
  <dcterms:modified xsi:type="dcterms:W3CDTF">2017-02-21T20:31:45Z</dcterms:modified>
</cp:coreProperties>
</file>